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33" r:id="rId48"/>
    <p:sldId id="334" r:id="rId49"/>
    <p:sldId id="335" r:id="rId50"/>
    <p:sldId id="306" r:id="rId51"/>
    <p:sldId id="307" r:id="rId52"/>
    <p:sldId id="308" r:id="rId53"/>
    <p:sldId id="309" r:id="rId54"/>
    <p:sldId id="339" r:id="rId55"/>
    <p:sldId id="310" r:id="rId56"/>
    <p:sldId id="311" r:id="rId57"/>
    <p:sldId id="312" r:id="rId58"/>
    <p:sldId id="313" r:id="rId59"/>
    <p:sldId id="336" r:id="rId60"/>
    <p:sldId id="337"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8"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132" autoAdjust="0"/>
    <p:restoredTop sz="94660"/>
  </p:normalViewPr>
  <p:slideViewPr>
    <p:cSldViewPr snapToGrid="0" snapToObjects="1">
      <p:cViewPr varScale="1">
        <p:scale>
          <a:sx n="169" d="100"/>
          <a:sy n="169" d="100"/>
        </p:scale>
        <p:origin x="-96" y="-4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interSettings" Target="printerSettings/printerSettings1.bin"/><Relationship Id="rId81" Type="http://schemas.openxmlformats.org/officeDocument/2006/relationships/presProps" Target="presProps.xml"/><Relationship Id="rId82" Type="http://schemas.openxmlformats.org/officeDocument/2006/relationships/viewProps" Target="viewProps.xml"/><Relationship Id="rId83" Type="http://schemas.openxmlformats.org/officeDocument/2006/relationships/theme" Target="theme/theme1.xml"/><Relationship Id="rId84"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2A57D-3A47-944A-B8D4-D79399ACCAAA}" type="datetimeFigureOut">
              <a:rPr lang="en-US" smtClean="0"/>
              <a:pPr/>
              <a:t>8/14/11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A57D-3A47-944A-B8D4-D79399ACCAAA}" type="datetimeFigureOut">
              <a:rPr lang="en-US" smtClean="0"/>
              <a:pPr/>
              <a:t>8/14/11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A57D-3A47-944A-B8D4-D79399ACCAAA}" type="datetimeFigureOut">
              <a:rPr lang="en-US" smtClean="0"/>
              <a:pPr/>
              <a:t>8/14/11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2A57D-3A47-944A-B8D4-D79399ACCAAA}" type="datetimeFigureOut">
              <a:rPr lang="en-US" smtClean="0"/>
              <a:pPr/>
              <a:t>8/14/11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2A57D-3A47-944A-B8D4-D79399ACCAAA}" type="datetimeFigureOut">
              <a:rPr lang="en-US" smtClean="0"/>
              <a:pPr/>
              <a:t>8/14/11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2A57D-3A47-944A-B8D4-D79399ACCAAA}" type="datetimeFigureOut">
              <a:rPr lang="en-US" smtClean="0"/>
              <a:pPr/>
              <a:t>8/14/11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2A57D-3A47-944A-B8D4-D79399ACCAAA}" type="datetimeFigureOut">
              <a:rPr lang="en-US" smtClean="0"/>
              <a:pPr/>
              <a:t>8/14/11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2A57D-3A47-944A-B8D4-D79399ACCAAA}" type="datetimeFigureOut">
              <a:rPr lang="en-US" smtClean="0"/>
              <a:pPr/>
              <a:t>8/14/11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2A57D-3A47-944A-B8D4-D79399ACCAAA}" type="datetimeFigureOut">
              <a:rPr lang="en-US" smtClean="0"/>
              <a:pPr/>
              <a:t>8/14/11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2A57D-3A47-944A-B8D4-D79399ACCAAA}" type="datetimeFigureOut">
              <a:rPr lang="en-US" smtClean="0"/>
              <a:pPr/>
              <a:t>8/14/11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2A57D-3A47-944A-B8D4-D79399ACCAAA}" type="datetimeFigureOut">
              <a:rPr lang="en-US" smtClean="0"/>
              <a:pPr/>
              <a:t>8/14/11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ADFBB3-2167-074D-A0EC-77602ECB3D08}" type="slidenum">
              <a:rPr lang="en-US" smtClean="0"/>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2A57D-3A47-944A-B8D4-D79399ACCAAA}" type="datetimeFigureOut">
              <a:rPr lang="en-US" smtClean="0"/>
              <a:pPr/>
              <a:t>8/14/11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FBB3-2167-074D-A0EC-77602ECB3D0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file://localhost/Users/martha/Atlantic%20Union%20Conference/BAN%20PROJECT/A0000018.WAV" TargetMode="External"/><Relationship Id="rId4" Type="http://schemas.openxmlformats.org/officeDocument/2006/relationships/audio" Target="file://localhost/Users/martha/Atlantic%20Union%20Conference/BAN%20PROJECT/A0000018.WAV" TargetMode="External"/><Relationship Id="rId5" Type="http://schemas.openxmlformats.org/officeDocument/2006/relationships/slideLayout" Target="../slideLayouts/slideLayout1.xml"/><Relationship Id="rId6" Type="http://schemas.openxmlformats.org/officeDocument/2006/relationships/image" Target="../media/image1.png"/><Relationship Id="rId7" Type="http://schemas.openxmlformats.org/officeDocument/2006/relationships/image" Target="../media/image2.jpeg"/><Relationship Id="rId1" Type="http://schemas.microsoft.com/office/2007/relationships/media" Target="file://localhost/Users/martha/Atlantic%20Union%20Conference/BAN%20PROJECT/you_will_see_your_Lord_a-coming.mid" TargetMode="External"/><Relationship Id="rId2" Type="http://schemas.openxmlformats.org/officeDocument/2006/relationships/audio" Target="file://localhost/Users/martha/Atlantic%20Union%20Conference/BAN%20PROJECT/you_will_see_your_Lord_a-coming.mi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jpeg"/><Relationship Id="rId5" Type="http://schemas.openxmlformats.org/officeDocument/2006/relationships/image" Target="../media/image1.png"/><Relationship Id="rId1" Type="http://schemas.microsoft.com/office/2007/relationships/media" Target="file://localhost/Users/martha/Atlantic%20Union%20Conference/BAN%20PROJECT/A0000036.WAV" TargetMode="External"/><Relationship Id="rId2" Type="http://schemas.openxmlformats.org/officeDocument/2006/relationships/audio" Target="file://localhost/Users/martha/Atlantic%20Union%20Conference/BAN%20PROJECT/A0000036.WAV"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jpeg"/><Relationship Id="rId5" Type="http://schemas.openxmlformats.org/officeDocument/2006/relationships/image" Target="../media/image1.png"/><Relationship Id="rId1" Type="http://schemas.microsoft.com/office/2007/relationships/media" Target="file://localhost/Users/martha/Atlantic%20Union%20Conference/BAN%20PROJECT/A0000039.WAV" TargetMode="External"/><Relationship Id="rId2" Type="http://schemas.openxmlformats.org/officeDocument/2006/relationships/audio" Target="file://localhost/Users/martha/Atlantic%20Union%20Conference/BAN%20PROJECT/A0000039.WAV"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jpeg"/><Relationship Id="rId5" Type="http://schemas.openxmlformats.org/officeDocument/2006/relationships/image" Target="../media/image1.png"/><Relationship Id="rId1" Type="http://schemas.microsoft.com/office/2007/relationships/media" Target="file://localhost/Users/martha/Atlantic%20Union%20Conference/BAN%20PROJECT/A0000040.WAV" TargetMode="External"/><Relationship Id="rId2" Type="http://schemas.openxmlformats.org/officeDocument/2006/relationships/audio" Target="file://localhost/Users/martha/Atlantic%20Union%20Conference/BAN%20PROJECT/A0000040.WAV"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4.jpeg"/><Relationship Id="rId5" Type="http://schemas.openxmlformats.org/officeDocument/2006/relationships/image" Target="../media/image1.png"/><Relationship Id="rId1" Type="http://schemas.microsoft.com/office/2007/relationships/media" Target="file://localhost/Users/martha/Atlantic%20Union%20Conference/BAN%20PROJECT/A0000042.WAV" TargetMode="External"/><Relationship Id="rId2" Type="http://schemas.openxmlformats.org/officeDocument/2006/relationships/audio" Target="file://localhost/Users/martha/Atlantic%20Union%20Conference/BAN%20PROJECT/A0000042.WAV"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jpeg"/><Relationship Id="rId5" Type="http://schemas.openxmlformats.org/officeDocument/2006/relationships/image" Target="../media/image1.png"/><Relationship Id="rId1" Type="http://schemas.microsoft.com/office/2007/relationships/media" Target="file://localhost/Users/martha/Atlantic%20Union%20Conference/BAN%20PROJECT/A0000043.WAV" TargetMode="External"/><Relationship Id="rId2" Type="http://schemas.openxmlformats.org/officeDocument/2006/relationships/audio" Target="file://localhost/Users/martha/Atlantic%20Union%20Conference/BAN%20PROJECT/A0000043.WAV"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6.jpeg"/><Relationship Id="rId5" Type="http://schemas.openxmlformats.org/officeDocument/2006/relationships/image" Target="../media/image1.png"/><Relationship Id="rId1" Type="http://schemas.microsoft.com/office/2007/relationships/media" Target="file://localhost/Users/martha/Atlantic%20Union%20Conference/BAN%20PROJECT/A0000044.WAV" TargetMode="External"/><Relationship Id="rId2" Type="http://schemas.openxmlformats.org/officeDocument/2006/relationships/audio" Target="file://localhost/Users/martha/Atlantic%20Union%20Conference/BAN%20PROJECT/A0000044.WAV" TargetMode="Externa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7.jpeg"/><Relationship Id="rId5" Type="http://schemas.openxmlformats.org/officeDocument/2006/relationships/image" Target="../media/image1.png"/><Relationship Id="rId1" Type="http://schemas.microsoft.com/office/2007/relationships/media" Target="file://localhost/Users/martha/Atlantic%20Union%20Conference/BAN%20PROJECT/A0000045.WAV" TargetMode="External"/><Relationship Id="rId2" Type="http://schemas.openxmlformats.org/officeDocument/2006/relationships/audio" Target="file://localhost/Users/martha/Atlantic%20Union%20Conference/BAN%20PROJECT/A0000045.WAV"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jpeg"/><Relationship Id="rId5" Type="http://schemas.openxmlformats.org/officeDocument/2006/relationships/image" Target="../media/image1.png"/><Relationship Id="rId1" Type="http://schemas.microsoft.com/office/2007/relationships/media" Target="file://localhost/Users/martha/Atlantic%20Union%20Conference/BAN%20PROJECT/A0000047.WAV" TargetMode="External"/><Relationship Id="rId2" Type="http://schemas.openxmlformats.org/officeDocument/2006/relationships/audio" Target="file://localhost/Users/martha/Atlantic%20Union%20Conference/BAN%20PROJECT/A0000047.WAV"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jpeg"/><Relationship Id="rId5" Type="http://schemas.openxmlformats.org/officeDocument/2006/relationships/image" Target="../media/image1.png"/><Relationship Id="rId1" Type="http://schemas.microsoft.com/office/2007/relationships/media" Target="file://localhost/Users/martha/Atlantic%20Union%20Conference/BAN%20PROJECT/A0000050.WAV" TargetMode="External"/><Relationship Id="rId2" Type="http://schemas.openxmlformats.org/officeDocument/2006/relationships/audio" Target="file://localhost/Users/martha/Atlantic%20Union%20Conference/BAN%20PROJECT/A0000050.WAV"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jpeg"/><Relationship Id="rId5" Type="http://schemas.openxmlformats.org/officeDocument/2006/relationships/image" Target="../media/image1.png"/><Relationship Id="rId1" Type="http://schemas.microsoft.com/office/2007/relationships/media" Target="file://localhost/Users/martha/Atlantic%20Union%20Conference/BAN%20PROJECT/A0000051.WAV" TargetMode="External"/><Relationship Id="rId2" Type="http://schemas.openxmlformats.org/officeDocument/2006/relationships/audio" Target="file://localhost/Users/martha/Atlantic%20Union%20Conference/BAN%20PROJECT/A0000051.WAV"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3.jpeg"/><Relationship Id="rId1" Type="http://schemas.microsoft.com/office/2007/relationships/media" Target="file://localhost/Users/martha/Atlantic%20Union%20Conference/BAN%20PROJECT/A0000019.WAV" TargetMode="External"/><Relationship Id="rId2" Type="http://schemas.openxmlformats.org/officeDocument/2006/relationships/audio" Target="file://localhost/Users/martha/Atlantic%20Union%20Conference/BAN%20PROJECT/A0000019.WAV"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1.jpeg"/><Relationship Id="rId5" Type="http://schemas.openxmlformats.org/officeDocument/2006/relationships/image" Target="../media/image1.png"/><Relationship Id="rId1" Type="http://schemas.microsoft.com/office/2007/relationships/media" Target="file://localhost/Users/martha/Atlantic%20Union%20Conference/BAN%20PROJECT/A0000054.WAV" TargetMode="External"/><Relationship Id="rId2" Type="http://schemas.openxmlformats.org/officeDocument/2006/relationships/audio" Target="file://localhost/Users/martha/Atlantic%20Union%20Conference/BAN%20PROJECT/A0000054.WAV" TargetMode="Externa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2.jpeg"/><Relationship Id="rId5" Type="http://schemas.openxmlformats.org/officeDocument/2006/relationships/image" Target="../media/image1.png"/><Relationship Id="rId1" Type="http://schemas.microsoft.com/office/2007/relationships/media" Target="file://localhost/Users/martha/Atlantic%20Union%20Conference/BAN%20PROJECT/A0000055.WAV" TargetMode="External"/><Relationship Id="rId2" Type="http://schemas.openxmlformats.org/officeDocument/2006/relationships/audio" Target="file://localhost/Users/martha/Atlantic%20Union%20Conference/BAN%20PROJECT/A0000055.WAV"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3.jpeg"/><Relationship Id="rId5" Type="http://schemas.openxmlformats.org/officeDocument/2006/relationships/image" Target="../media/image1.png"/><Relationship Id="rId1" Type="http://schemas.microsoft.com/office/2007/relationships/media" Target="file://localhost/Users/martha/Atlantic%20Union%20Conference/BAN%20PROJECT/A0000056.WAV" TargetMode="External"/><Relationship Id="rId2" Type="http://schemas.openxmlformats.org/officeDocument/2006/relationships/audio" Target="file://localhost/Users/martha/Atlantic%20Union%20Conference/BAN%20PROJECT/A0000056.WAV" TargetMode="Externa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4.jpeg"/><Relationship Id="rId5" Type="http://schemas.openxmlformats.org/officeDocument/2006/relationships/image" Target="../media/image1.png"/><Relationship Id="rId1" Type="http://schemas.microsoft.com/office/2007/relationships/media" Target="file://localhost/Users/martha/Atlantic%20Union%20Conference/BAN%20PROJECT/A0000058.WAV" TargetMode="External"/><Relationship Id="rId2" Type="http://schemas.openxmlformats.org/officeDocument/2006/relationships/audio" Target="file://localhost/Users/martha/Atlantic%20Union%20Conference/BAN%20PROJECT/A0000058.WAV"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5.jpeg"/><Relationship Id="rId5" Type="http://schemas.openxmlformats.org/officeDocument/2006/relationships/image" Target="../media/image1.png"/><Relationship Id="rId1" Type="http://schemas.microsoft.com/office/2007/relationships/media" Target="file://localhost/Users/martha/Atlantic%20Union%20Conference/BAN%20PROJECT/A0000059.WAV" TargetMode="External"/><Relationship Id="rId2" Type="http://schemas.openxmlformats.org/officeDocument/2006/relationships/audio" Target="file://localhost/Users/martha/Atlantic%20Union%20Conference/BAN%20PROJECT/A0000059.WAV"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6.jpeg"/><Relationship Id="rId5" Type="http://schemas.openxmlformats.org/officeDocument/2006/relationships/image" Target="../media/image1.png"/><Relationship Id="rId1" Type="http://schemas.microsoft.com/office/2007/relationships/media" Target="file://localhost/Users/martha/Atlantic%20Union%20Conference/BAN%20PROJECT/A0000060.WAV" TargetMode="External"/><Relationship Id="rId2" Type="http://schemas.openxmlformats.org/officeDocument/2006/relationships/audio" Target="file://localhost/Users/martha/Atlantic%20Union%20Conference/BAN%20PROJECT/A0000060.WAV"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7.jpeg"/><Relationship Id="rId5" Type="http://schemas.openxmlformats.org/officeDocument/2006/relationships/image" Target="../media/image1.png"/><Relationship Id="rId1" Type="http://schemas.microsoft.com/office/2007/relationships/media" Target="file://localhost/Users/martha/Atlantic%20Union%20Conference/BAN%20PROJECT/A0000061.WAV" TargetMode="External"/><Relationship Id="rId2" Type="http://schemas.openxmlformats.org/officeDocument/2006/relationships/audio" Target="file://localhost/Users/martha/Atlantic%20Union%20Conference/BAN%20PROJECT/A0000061.WAV"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8.jpeg"/><Relationship Id="rId5" Type="http://schemas.openxmlformats.org/officeDocument/2006/relationships/image" Target="../media/image1.png"/><Relationship Id="rId1" Type="http://schemas.microsoft.com/office/2007/relationships/media" Target="file://localhost/Users/martha/Atlantic%20Union%20Conference/BAN%20PROJECT/A0000066.WAV" TargetMode="External"/><Relationship Id="rId2" Type="http://schemas.openxmlformats.org/officeDocument/2006/relationships/audio" Target="file://localhost/Users/martha/Atlantic%20Union%20Conference/BAN%20PROJECT/A0000066.WAV"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9.jpeg"/><Relationship Id="rId5" Type="http://schemas.openxmlformats.org/officeDocument/2006/relationships/image" Target="../media/image1.png"/><Relationship Id="rId1" Type="http://schemas.microsoft.com/office/2007/relationships/media" Target="file://localhost/Users/martha/Atlantic%20Union%20Conference/BAN%20PROJECT/A0000069.WAV" TargetMode="External"/><Relationship Id="rId2" Type="http://schemas.openxmlformats.org/officeDocument/2006/relationships/audio" Target="file://localhost/Users/martha/Atlantic%20Union%20Conference/BAN%20PROJECT/A0000069.WAV"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0.jpeg"/><Relationship Id="rId5" Type="http://schemas.openxmlformats.org/officeDocument/2006/relationships/image" Target="../media/image1.png"/><Relationship Id="rId1" Type="http://schemas.microsoft.com/office/2007/relationships/media" Target="file://localhost/Users/martha/Atlantic%20Union%20Conference/BAN%20PROJECT/A0000070.WAV" TargetMode="External"/><Relationship Id="rId2" Type="http://schemas.openxmlformats.org/officeDocument/2006/relationships/audio" Target="file://localhost/Users/martha/Atlantic%20Union%20Conference/BAN%20PROJECT/A0000070.WAV"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4.jpeg"/><Relationship Id="rId1" Type="http://schemas.microsoft.com/office/2007/relationships/media" Target="file://localhost/Users/martha/Atlantic%20Union%20Conference/BAN%20PROJECT/A0000022.WAV" TargetMode="External"/><Relationship Id="rId2" Type="http://schemas.openxmlformats.org/officeDocument/2006/relationships/audio" Target="file://localhost/Users/martha/Atlantic%20Union%20Conference/BAN%20PROJECT/A0000022.WAV"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jpeg"/><Relationship Id="rId5" Type="http://schemas.openxmlformats.org/officeDocument/2006/relationships/image" Target="../media/image1.png"/><Relationship Id="rId1" Type="http://schemas.microsoft.com/office/2007/relationships/media" Target="file://localhost/Users/martha/Atlantic%20Union%20Conference/BAN%20PROJECT/A0000071.WAV" TargetMode="External"/><Relationship Id="rId2" Type="http://schemas.openxmlformats.org/officeDocument/2006/relationships/audio" Target="file://localhost/Users/martha/Atlantic%20Union%20Conference/BAN%20PROJECT/A0000071.WAV"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2.jpeg"/><Relationship Id="rId5" Type="http://schemas.openxmlformats.org/officeDocument/2006/relationships/image" Target="../media/image1.png"/><Relationship Id="rId1" Type="http://schemas.microsoft.com/office/2007/relationships/media" Target="file://localhost/Users/martha/Atlantic%20Union%20Conference/BAN%20PROJECT/35a.WAV" TargetMode="External"/><Relationship Id="rId2" Type="http://schemas.openxmlformats.org/officeDocument/2006/relationships/audio" Target="file://localhost/Users/martha/Atlantic%20Union%20Conference/BAN%20PROJECT/35a.WAV" TargetMode="Externa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3.jpeg"/><Relationship Id="rId5" Type="http://schemas.openxmlformats.org/officeDocument/2006/relationships/image" Target="../media/image1.png"/><Relationship Id="rId1" Type="http://schemas.microsoft.com/office/2007/relationships/media" Target="file://localhost/Users/martha/Atlantic%20Union%20Conference/BAN%20PROJECT/A0000073.WAV" TargetMode="External"/><Relationship Id="rId2" Type="http://schemas.openxmlformats.org/officeDocument/2006/relationships/audio" Target="file://localhost/Users/martha/Atlantic%20Union%20Conference/BAN%20PROJECT/A0000073.WAV"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4.jpeg"/><Relationship Id="rId5"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5.jpeg"/><Relationship Id="rId5" Type="http://schemas.openxmlformats.org/officeDocument/2006/relationships/image" Target="../media/image1.png"/><Relationship Id="rId1" Type="http://schemas.microsoft.com/office/2007/relationships/media" Target="../media/media2.WAV"/><Relationship Id="rId2" Type="http://schemas.openxmlformats.org/officeDocument/2006/relationships/audio" Target="../media/media2.WAV"/></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6.jpeg"/><Relationship Id="rId5" Type="http://schemas.openxmlformats.org/officeDocument/2006/relationships/image" Target="../media/image1.png"/><Relationship Id="rId1" Type="http://schemas.microsoft.com/office/2007/relationships/media" Target="../media/media3.WAV"/><Relationship Id="rId2" Type="http://schemas.openxmlformats.org/officeDocument/2006/relationships/audio" Target="../media/media3.WAV"/></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7.jpeg"/><Relationship Id="rId5" Type="http://schemas.openxmlformats.org/officeDocument/2006/relationships/image" Target="../media/image1.png"/><Relationship Id="rId1" Type="http://schemas.microsoft.com/office/2007/relationships/media" Target="file://localhost/Users/martha/Atlantic%20Union%20Conference/BAN%20PROJECT/A0000078.WAV" TargetMode="External"/><Relationship Id="rId2" Type="http://schemas.openxmlformats.org/officeDocument/2006/relationships/audio" Target="file://localhost/Users/martha/Atlantic%20Union%20Conference/BAN%20PROJECT/A0000078.WAV"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8.jpeg"/><Relationship Id="rId5" Type="http://schemas.openxmlformats.org/officeDocument/2006/relationships/image" Target="../media/image1.png"/><Relationship Id="rId1" Type="http://schemas.microsoft.com/office/2007/relationships/media" Target="file://localhost/Users/martha/Atlantic%20Union%20Conference/BAN%20PROJECT/A0000079.WAV" TargetMode="External"/><Relationship Id="rId2" Type="http://schemas.openxmlformats.org/officeDocument/2006/relationships/audio" Target="file://localhost/Users/martha/Atlantic%20Union%20Conference/BAN%20PROJECT/A0000079.WAV"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9.jpeg"/><Relationship Id="rId5" Type="http://schemas.openxmlformats.org/officeDocument/2006/relationships/image" Target="../media/image1.png"/><Relationship Id="rId1" Type="http://schemas.microsoft.com/office/2007/relationships/media" Target="file://localhost/Users/martha/Atlantic%20Union%20Conference/BAN%20PROJECT/A0000083.WAV" TargetMode="External"/><Relationship Id="rId2" Type="http://schemas.openxmlformats.org/officeDocument/2006/relationships/audio" Target="file://localhost/Users/martha/Atlantic%20Union%20Conference/BAN%20PROJECT/A0000083.WAV" TargetMode="Externa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0.jpeg"/><Relationship Id="rId5" Type="http://schemas.openxmlformats.org/officeDocument/2006/relationships/image" Target="../media/image1.png"/><Relationship Id="rId1" Type="http://schemas.microsoft.com/office/2007/relationships/media" Target="file://localhost/Users/martha/Atlantic%20Union%20Conference/BAN%20PROJECT/A0000084.WAV" TargetMode="External"/><Relationship Id="rId2" Type="http://schemas.openxmlformats.org/officeDocument/2006/relationships/audio" Target="file://localhost/Users/martha/Atlantic%20Union%20Conference/BAN%20PROJECT/A0000084.WAV"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5" Type="http://schemas.openxmlformats.org/officeDocument/2006/relationships/image" Target="../media/image5.jpeg"/><Relationship Id="rId1" Type="http://schemas.microsoft.com/office/2007/relationships/media" Target="file://localhost/Users/martha/Atlantic%20Union%20Conference/BAN%20PROJECT/A0000024.WAV" TargetMode="External"/><Relationship Id="rId2" Type="http://schemas.openxmlformats.org/officeDocument/2006/relationships/audio" Target="file://localhost/Users/martha/Atlantic%20Union%20Conference/BAN%20PROJECT/A0000024.WAV" TargetMode="Externa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1.jpeg"/><Relationship Id="rId5" Type="http://schemas.openxmlformats.org/officeDocument/2006/relationships/image" Target="../media/image1.png"/><Relationship Id="rId1" Type="http://schemas.microsoft.com/office/2007/relationships/media" Target="file://localhost/Users/martha/Atlantic%20Union%20Conference/BAN%20PROJECT/A0000085.WAV" TargetMode="External"/><Relationship Id="rId2" Type="http://schemas.openxmlformats.org/officeDocument/2006/relationships/audio" Target="file://localhost/Users/martha/Atlantic%20Union%20Conference/BAN%20PROJECT/A0000085.WAV"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2.jpeg"/><Relationship Id="rId5" Type="http://schemas.openxmlformats.org/officeDocument/2006/relationships/image" Target="../media/image1.png"/><Relationship Id="rId1" Type="http://schemas.microsoft.com/office/2007/relationships/media" Target="file://localhost/Users/martha/Atlantic%20Union%20Conference/BAN%20PROJECT/A0000086.WAV" TargetMode="External"/><Relationship Id="rId2" Type="http://schemas.openxmlformats.org/officeDocument/2006/relationships/audio" Target="file://localhost/Users/martha/Atlantic%20Union%20Conference/BAN%20PROJECT/A0000086.WAV"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3.jpeg"/><Relationship Id="rId5" Type="http://schemas.openxmlformats.org/officeDocument/2006/relationships/image" Target="../media/image1.png"/><Relationship Id="rId1" Type="http://schemas.microsoft.com/office/2007/relationships/media" Target="file://localhost/Users/martha/Atlantic%20Union%20Conference/BAN%20PROJECT/A0000087.WAV" TargetMode="External"/><Relationship Id="rId2" Type="http://schemas.openxmlformats.org/officeDocument/2006/relationships/audio" Target="file://localhost/Users/martha/Atlantic%20Union%20Conference/BAN%20PROJECT/A0000087.WAV"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4.jpeg"/><Relationship Id="rId5" Type="http://schemas.openxmlformats.org/officeDocument/2006/relationships/image" Target="../media/image1.png"/><Relationship Id="rId1" Type="http://schemas.microsoft.com/office/2007/relationships/media" Target="file://localhost/Users/martha/Atlantic%20Union%20Conference/BAN%20PROJECT/A0000088.WAV" TargetMode="External"/><Relationship Id="rId2" Type="http://schemas.openxmlformats.org/officeDocument/2006/relationships/audio" Target="file://localhost/Users/martha/Atlantic%20Union%20Conference/BAN%20PROJECT/A0000088.WAV" TargetMode="Externa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5.jpeg"/><Relationship Id="rId5" Type="http://schemas.openxmlformats.org/officeDocument/2006/relationships/image" Target="../media/image1.png"/><Relationship Id="rId1" Type="http://schemas.microsoft.com/office/2007/relationships/media" Target="file://localhost/Users/martha/Atlantic%20Union%20Conference/BAN%20PROJECT/A0000089.WAV" TargetMode="External"/><Relationship Id="rId2" Type="http://schemas.openxmlformats.org/officeDocument/2006/relationships/audio" Target="file://localhost/Users/martha/Atlantic%20Union%20Conference/BAN%20PROJECT/A0000089.WAV" TargetMode="Externa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6.jpeg"/><Relationship Id="rId5" Type="http://schemas.openxmlformats.org/officeDocument/2006/relationships/image" Target="../media/image1.png"/><Relationship Id="rId1" Type="http://schemas.microsoft.com/office/2007/relationships/media" Target="file://localhost/Users/martha/Atlantic%20Union%20Conference/BAN%20PROJECT/A0000090.WAV" TargetMode="External"/><Relationship Id="rId2" Type="http://schemas.openxmlformats.org/officeDocument/2006/relationships/audio" Target="file://localhost/Users/martha/Atlantic%20Union%20Conference/BAN%20PROJECT/A0000090.WAV"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7.jpeg"/><Relationship Id="rId5" Type="http://schemas.openxmlformats.org/officeDocument/2006/relationships/image" Target="../media/image1.png"/><Relationship Id="rId1" Type="http://schemas.microsoft.com/office/2007/relationships/media" Target="file://localhost/Users/martha/Atlantic%20Union%20Conference/BAN%20PROJECT/A0000092.WAV" TargetMode="External"/><Relationship Id="rId2" Type="http://schemas.openxmlformats.org/officeDocument/2006/relationships/audio" Target="file://localhost/Users/martha/Atlantic%20Union%20Conference/BAN%20PROJECT/A0000092.WAV"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file://localhost/Users/martha/Atlantic%20Union%20Conference/BAN%20PROJECT/A0000094.WAV" TargetMode="External"/><Relationship Id="rId2" Type="http://schemas.openxmlformats.org/officeDocument/2006/relationships/audio" Target="file://localhost/Users/martha/Atlantic%20Union%20Conference/BAN%20PROJECT/A0000094.WAV" TargetMode="Externa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file://localhost/Users/martha/Atlantic%20Union%20Conference/BAN%20PROJECT/A0000095.WAV" TargetMode="External"/><Relationship Id="rId2" Type="http://schemas.openxmlformats.org/officeDocument/2006/relationships/audio" Target="file://localhost/Users/martha/Atlantic%20Union%20Conference/BAN%20PROJECT/A0000095.WAV" TargetMode="Externa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file://localhost/Users/martha/Atlantic%20Union%20Conference/BAN%20PROJECT/A0000096.WAV" TargetMode="External"/><Relationship Id="rId2" Type="http://schemas.openxmlformats.org/officeDocument/2006/relationships/audio" Target="file://localhost/Users/martha/Atlantic%20Union%20Conference/BAN%20PROJECT/A0000096.WAV"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jpeg"/><Relationship Id="rId5" Type="http://schemas.openxmlformats.org/officeDocument/2006/relationships/image" Target="../media/image1.png"/><Relationship Id="rId1" Type="http://schemas.microsoft.com/office/2007/relationships/media" Target="file://localhost/Users/martha/Atlantic%20Union%20Conference/BAN%20PROJECT/A0000025.WAV" TargetMode="External"/><Relationship Id="rId2" Type="http://schemas.openxmlformats.org/officeDocument/2006/relationships/audio" Target="file://localhost/Users/martha/Atlantic%20Union%20Conference/BAN%20PROJECT/A0000025.WAV" TargetMode="Externa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8.jpeg"/><Relationship Id="rId5" Type="http://schemas.openxmlformats.org/officeDocument/2006/relationships/image" Target="../media/image1.png"/><Relationship Id="rId1" Type="http://schemas.microsoft.com/office/2007/relationships/media" Target="file://localhost/Users/martha/Atlantic%20Union%20Conference/BAN%20PROJECT/A0000098.WAV" TargetMode="External"/><Relationship Id="rId2" Type="http://schemas.openxmlformats.org/officeDocument/2006/relationships/audio" Target="file://localhost/Users/martha/Atlantic%20Union%20Conference/BAN%20PROJECT/A0000098.WAV" TargetMode="Externa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9.jpeg"/><Relationship Id="rId5" Type="http://schemas.openxmlformats.org/officeDocument/2006/relationships/image" Target="../media/image1.png"/><Relationship Id="rId1" Type="http://schemas.microsoft.com/office/2007/relationships/media" Target="file://localhost/Users/martha/Atlantic%20Union%20Conference/BAN%20PROJECT/A0000100.WAV" TargetMode="External"/><Relationship Id="rId2" Type="http://schemas.openxmlformats.org/officeDocument/2006/relationships/audio" Target="file://localhost/Users/martha/Atlantic%20Union%20Conference/BAN%20PROJECT/A0000100.WAV" TargetMode="Externa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0.jpeg"/><Relationship Id="rId5" Type="http://schemas.openxmlformats.org/officeDocument/2006/relationships/image" Target="../media/image1.png"/><Relationship Id="rId1" Type="http://schemas.microsoft.com/office/2007/relationships/media" Target="file://localhost/Users/martha/Atlantic%20Union%20Conference/BAN%20PROJECT/A0000101.WAV" TargetMode="External"/><Relationship Id="rId2" Type="http://schemas.openxmlformats.org/officeDocument/2006/relationships/audio" Target="file://localhost/Users/martha/Atlantic%20Union%20Conference/BAN%20PROJECT/A0000101.WAV" TargetMode="Externa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1.jpeg"/><Relationship Id="rId5" Type="http://schemas.openxmlformats.org/officeDocument/2006/relationships/image" Target="../media/image1.png"/><Relationship Id="rId1" Type="http://schemas.microsoft.com/office/2007/relationships/media" Target="file://localhost/Users/martha/Atlantic%20Union%20Conference/BAN%20PROJECT/A0000103.WAV" TargetMode="External"/><Relationship Id="rId2" Type="http://schemas.openxmlformats.org/officeDocument/2006/relationships/audio" Target="file://localhost/Users/martha/Atlantic%20Union%20Conference/BAN%20PROJECT/A0000103.WAV" TargetMode="Externa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2.jpeg"/><Relationship Id="rId5" Type="http://schemas.openxmlformats.org/officeDocument/2006/relationships/image" Target="../media/image1.png"/><Relationship Id="rId1" Type="http://schemas.microsoft.com/office/2007/relationships/media" Target="file://localhost/Users/martha/Atlantic%20Union%20Conference/BAN%20PROJECT/A0000104.WAV" TargetMode="External"/><Relationship Id="rId2" Type="http://schemas.openxmlformats.org/officeDocument/2006/relationships/audio" Target="file://localhost/Users/martha/Atlantic%20Union%20Conference/BAN%20PROJECT/A0000104.WAV"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3.jpeg"/><Relationship Id="rId5" Type="http://schemas.openxmlformats.org/officeDocument/2006/relationships/image" Target="../media/image1.png"/><Relationship Id="rId1" Type="http://schemas.microsoft.com/office/2007/relationships/media" Target="file://localhost/Users/martha/Atlantic%20Union%20Conference/BAN%20PROJECT/A0000105.WAV" TargetMode="External"/><Relationship Id="rId2" Type="http://schemas.openxmlformats.org/officeDocument/2006/relationships/audio" Target="file://localhost/Users/martha/Atlantic%20Union%20Conference/BAN%20PROJECT/A0000105.WAV"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4.jpeg"/><Relationship Id="rId5" Type="http://schemas.openxmlformats.org/officeDocument/2006/relationships/image" Target="../media/image1.png"/><Relationship Id="rId1" Type="http://schemas.microsoft.com/office/2007/relationships/media" Target="file://localhost/Users/martha/Atlantic%20Union%20Conference/BAN%20PROJECT/A0000106.WAV" TargetMode="External"/><Relationship Id="rId2" Type="http://schemas.openxmlformats.org/officeDocument/2006/relationships/audio" Target="file://localhost/Users/martha/Atlantic%20Union%20Conference/BAN%20PROJECT/A0000106.WAV" TargetMode="Externa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5.jpeg"/><Relationship Id="rId5" Type="http://schemas.openxmlformats.org/officeDocument/2006/relationships/image" Target="../media/image1.png"/><Relationship Id="rId1" Type="http://schemas.microsoft.com/office/2007/relationships/media" Target="file://localhost/Users/martha/Atlantic%20Union%20Conference/BAN%20PROJECT/A0000109.WAV" TargetMode="External"/><Relationship Id="rId2" Type="http://schemas.openxmlformats.org/officeDocument/2006/relationships/audio" Target="file://localhost/Users/martha/Atlantic%20Union%20Conference/BAN%20PROJECT/A0000109.WAV"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6.jpeg"/><Relationship Id="rId5" Type="http://schemas.openxmlformats.org/officeDocument/2006/relationships/image" Target="../media/image1.png"/><Relationship Id="rId1" Type="http://schemas.microsoft.com/office/2007/relationships/media" Target="file://localhost/Users/martha/Atlantic%20Union%20Conference/BAN%20PROJECT/A0000110.WAV" TargetMode="External"/><Relationship Id="rId2" Type="http://schemas.openxmlformats.org/officeDocument/2006/relationships/audio" Target="file://localhost/Users/martha/Atlantic%20Union%20Conference/BAN%20PROJECT/A0000110.WAV" TargetMode="Externa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file://localhost/Users/martha/Atlantic%20Union%20Conference/BAN%20PROJECT/A0000111.WAV" TargetMode="External"/><Relationship Id="rId2" Type="http://schemas.openxmlformats.org/officeDocument/2006/relationships/audio" Target="file://localhost/Users/martha/Atlantic%20Union%20Conference/BAN%20PROJECT/A0000111.WA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jpeg"/><Relationship Id="rId5" Type="http://schemas.openxmlformats.org/officeDocument/2006/relationships/image" Target="../media/image1.png"/><Relationship Id="rId1" Type="http://schemas.microsoft.com/office/2007/relationships/media" Target="file://localhost/Users/martha/Atlantic%20Union%20Conference/BAN%20PROJECT/A0000028.WAV" TargetMode="External"/><Relationship Id="rId2" Type="http://schemas.openxmlformats.org/officeDocument/2006/relationships/audio" Target="file://localhost/Users/martha/Atlantic%20Union%20Conference/BAN%20PROJECT/A0000028.WAV" TargetMode="Externa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png"/><Relationship Id="rId1" Type="http://schemas.microsoft.com/office/2007/relationships/media" Target="file://localhost/Users/martha/Atlantic%20Union%20Conference/BAN%20PROJECT/A0000112.WAV" TargetMode="External"/><Relationship Id="rId2" Type="http://schemas.openxmlformats.org/officeDocument/2006/relationships/audio" Target="file://localhost/Users/martha/Atlantic%20Union%20Conference/BAN%20PROJECT/A0000112.WAV" TargetMode="Externa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7.jpeg"/><Relationship Id="rId5" Type="http://schemas.openxmlformats.org/officeDocument/2006/relationships/image" Target="../media/image1.png"/><Relationship Id="rId1" Type="http://schemas.microsoft.com/office/2007/relationships/media" Target="file://localhost/Users/martha/Atlantic%20Union%20Conference/BAN%20PROJECT/A0000113.WAV" TargetMode="External"/><Relationship Id="rId2" Type="http://schemas.openxmlformats.org/officeDocument/2006/relationships/audio" Target="file://localhost/Users/martha/Atlantic%20Union%20Conference/BAN%20PROJECT/A0000113.WAV" TargetMode="Externa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8.jpeg"/><Relationship Id="rId5" Type="http://schemas.openxmlformats.org/officeDocument/2006/relationships/image" Target="../media/image1.png"/><Relationship Id="rId1" Type="http://schemas.microsoft.com/office/2007/relationships/media" Target="file://localhost/Users/martha/Atlantic%20Union%20Conference/BAN%20PROJECT/A0000120.WAV" TargetMode="External"/><Relationship Id="rId2" Type="http://schemas.openxmlformats.org/officeDocument/2006/relationships/audio" Target="file://localhost/Users/martha/Atlantic%20Union%20Conference/BAN%20PROJECT/A0000120.WAV" TargetMode="Externa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9.jpeg"/><Relationship Id="rId5" Type="http://schemas.openxmlformats.org/officeDocument/2006/relationships/image" Target="../media/image1.png"/><Relationship Id="rId1" Type="http://schemas.microsoft.com/office/2007/relationships/media" Target="file://localhost/Users/martha/Atlantic%20Union%20Conference/BAN%20PROJECT/A0000122.WAV" TargetMode="External"/><Relationship Id="rId2" Type="http://schemas.openxmlformats.org/officeDocument/2006/relationships/audio" Target="file://localhost/Users/martha/Atlantic%20Union%20Conference/BAN%20PROJECT/A0000122.WAV" TargetMode="Externa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0.jpeg"/><Relationship Id="rId5" Type="http://schemas.openxmlformats.org/officeDocument/2006/relationships/image" Target="../media/image1.png"/><Relationship Id="rId1" Type="http://schemas.microsoft.com/office/2007/relationships/media" Target="file://localhost/Users/martha/Atlantic%20Union%20Conference/BAN%20PROJECT/A0000123.WAV" TargetMode="External"/><Relationship Id="rId2" Type="http://schemas.openxmlformats.org/officeDocument/2006/relationships/audio" Target="file://localhost/Users/martha/Atlantic%20Union%20Conference/BAN%20PROJECT/A0000123.WAV" TargetMode="Externa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1.jpeg"/><Relationship Id="rId5" Type="http://schemas.openxmlformats.org/officeDocument/2006/relationships/image" Target="../media/image1.png"/><Relationship Id="rId1" Type="http://schemas.microsoft.com/office/2007/relationships/media" Target="file://localhost/Users/martha/Atlantic%20Union%20Conference/BAN%20PROJECT/A0000125.WAV" TargetMode="External"/><Relationship Id="rId2" Type="http://schemas.openxmlformats.org/officeDocument/2006/relationships/audio" Target="file://localhost/Users/martha/Atlantic%20Union%20Conference/BAN%20PROJECT/A0000125.WAV" TargetMode="Externa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2.jpeg"/><Relationship Id="rId5" Type="http://schemas.openxmlformats.org/officeDocument/2006/relationships/image" Target="../media/image1.png"/><Relationship Id="rId1" Type="http://schemas.microsoft.com/office/2007/relationships/media" Target="file://localhost/Users/martha/Atlantic%20Union%20Conference/BAN%20PROJECT/A0000128.WAV" TargetMode="External"/><Relationship Id="rId2" Type="http://schemas.openxmlformats.org/officeDocument/2006/relationships/audio" Target="file://localhost/Users/martha/Atlantic%20Union%20Conference/BAN%20PROJECT/A0000128.WAV" TargetMode="Externa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3.jpeg"/><Relationship Id="rId5" Type="http://schemas.openxmlformats.org/officeDocument/2006/relationships/image" Target="../media/image1.png"/><Relationship Id="rId1" Type="http://schemas.microsoft.com/office/2007/relationships/media" Target="file://localhost/Users/martha/Atlantic%20Union%20Conference/BAN%20PROJECT/A0000130.WAV" TargetMode="External"/><Relationship Id="rId2" Type="http://schemas.openxmlformats.org/officeDocument/2006/relationships/audio" Target="file://localhost/Users/martha/Atlantic%20Union%20Conference/BAN%20PROJECT/A0000130.WAV" TargetMode="Externa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4.jpeg"/><Relationship Id="rId5" Type="http://schemas.openxmlformats.org/officeDocument/2006/relationships/image" Target="../media/image1.png"/><Relationship Id="rId1" Type="http://schemas.microsoft.com/office/2007/relationships/media" Target="file://localhost/Users/martha/Atlantic%20Union%20Conference/BAN%20PROJECT/A0000131.WAV" TargetMode="External"/><Relationship Id="rId2" Type="http://schemas.openxmlformats.org/officeDocument/2006/relationships/audio" Target="file://localhost/Users/martha/Atlantic%20Union%20Conference/BAN%20PROJECT/A0000131.WAV" TargetMode="Externa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5.jpeg"/><Relationship Id="rId5" Type="http://schemas.openxmlformats.org/officeDocument/2006/relationships/image" Target="../media/image1.png"/><Relationship Id="rId1" Type="http://schemas.microsoft.com/office/2007/relationships/media" Target="file://localhost/Users/martha/Atlantic%20Union%20Conference/BAN%20PROJECT/A0000132.WAV" TargetMode="External"/><Relationship Id="rId2" Type="http://schemas.openxmlformats.org/officeDocument/2006/relationships/audio" Target="file://localhost/Users/martha/Atlantic%20Union%20Conference/BAN%20PROJECT/A0000132.WAV"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jpeg"/><Relationship Id="rId5" Type="http://schemas.openxmlformats.org/officeDocument/2006/relationships/image" Target="../media/image1.png"/><Relationship Id="rId1" Type="http://schemas.microsoft.com/office/2007/relationships/media" Target="file://localhost/Users/martha/Atlantic%20Union%20Conference/BAN%20PROJECT/A0000032.WAV" TargetMode="External"/><Relationship Id="rId2" Type="http://schemas.openxmlformats.org/officeDocument/2006/relationships/audio" Target="file://localhost/Users/martha/Atlantic%20Union%20Conference/BAN%20PROJECT/A0000032.WAV"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6.jpeg"/><Relationship Id="rId5" Type="http://schemas.openxmlformats.org/officeDocument/2006/relationships/image" Target="../media/image1.png"/><Relationship Id="rId1" Type="http://schemas.microsoft.com/office/2007/relationships/media" Target="file://localhost/Users/martha/Atlantic%20Union%20Conference/BAN%20PROJECT/A0000133.WAV" TargetMode="External"/><Relationship Id="rId2" Type="http://schemas.openxmlformats.org/officeDocument/2006/relationships/audio" Target="file://localhost/Users/martha/Atlantic%20Union%20Conference/BAN%20PROJECT/A0000133.WAV" TargetMode="Externa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7.jpeg"/><Relationship Id="rId5" Type="http://schemas.openxmlformats.org/officeDocument/2006/relationships/image" Target="../media/image1.png"/><Relationship Id="rId1" Type="http://schemas.microsoft.com/office/2007/relationships/media" Target="file://localhost/Users/martha/Atlantic%20Union%20Conference/BAN%20PROJECT/A0000134.WAV" TargetMode="External"/><Relationship Id="rId2" Type="http://schemas.openxmlformats.org/officeDocument/2006/relationships/audio" Target="file://localhost/Users/martha/Atlantic%20Union%20Conference/BAN%20PROJECT/A0000134.WAV" TargetMode="Externa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8.jpeg"/><Relationship Id="rId5" Type="http://schemas.openxmlformats.org/officeDocument/2006/relationships/image" Target="../media/image1.png"/><Relationship Id="rId1" Type="http://schemas.microsoft.com/office/2007/relationships/media" Target="file://localhost/Users/martha/Atlantic%20Union%20Conference/BAN%20PROJECT/A0000136.WAV" TargetMode="External"/><Relationship Id="rId2" Type="http://schemas.openxmlformats.org/officeDocument/2006/relationships/audio" Target="file://localhost/Users/martha/Atlantic%20Union%20Conference/BAN%20PROJECT/A0000136.WAV" TargetMode="Externa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9.jpeg"/><Relationship Id="rId5" Type="http://schemas.openxmlformats.org/officeDocument/2006/relationships/image" Target="../media/image1.png"/><Relationship Id="rId1" Type="http://schemas.microsoft.com/office/2007/relationships/media" Target="file://localhost/Users/martha/Atlantic%20Union%20Conference/BAN%20PROJECT/59a.WAV" TargetMode="External"/><Relationship Id="rId2" Type="http://schemas.openxmlformats.org/officeDocument/2006/relationships/audio" Target="file://localhost/Users/martha/Atlantic%20Union%20Conference/BAN%20PROJECT/59a.WAV" TargetMode="Externa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0.jpeg"/><Relationship Id="rId5" Type="http://schemas.openxmlformats.org/officeDocument/2006/relationships/image" Target="../media/image1.png"/><Relationship Id="rId1" Type="http://schemas.microsoft.com/office/2007/relationships/media" Target="file://localhost/Users/martha/Atlantic%20Union%20Conference/BAN%20PROJECT/A0000141.WAV" TargetMode="External"/><Relationship Id="rId2" Type="http://schemas.openxmlformats.org/officeDocument/2006/relationships/audio" Target="file://localhost/Users/martha/Atlantic%20Union%20Conference/BAN%20PROJECT/A0000141.WAV" TargetMode="Externa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1.jpeg"/><Relationship Id="rId5" Type="http://schemas.openxmlformats.org/officeDocument/2006/relationships/image" Target="../media/image1.png"/><Relationship Id="rId1" Type="http://schemas.microsoft.com/office/2007/relationships/media" Target="file://localhost/Users/martha/Atlantic%20Union%20Conference/BAN%20PROJECT/A0000143.WAV" TargetMode="External"/><Relationship Id="rId2" Type="http://schemas.openxmlformats.org/officeDocument/2006/relationships/audio" Target="file://localhost/Users/martha/Atlantic%20Union%20Conference/BAN%20PROJECT/A0000143.WAV" TargetMode="Externa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2.jpeg"/><Relationship Id="rId5" Type="http://schemas.openxmlformats.org/officeDocument/2006/relationships/image" Target="../media/image1.png"/><Relationship Id="rId1" Type="http://schemas.microsoft.com/office/2007/relationships/media" Target="file://localhost/Users/martha/Atlantic%20Union%20Conference/BAN%20PROJECT/A0000144.WAV" TargetMode="External"/><Relationship Id="rId2" Type="http://schemas.openxmlformats.org/officeDocument/2006/relationships/audio" Target="file://localhost/Users/martha/Atlantic%20Union%20Conference/BAN%20PROJECT/A0000144.WAV" TargetMode="Externa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3.jpeg"/><Relationship Id="rId5" Type="http://schemas.openxmlformats.org/officeDocument/2006/relationships/image" Target="../media/image1.png"/><Relationship Id="rId1" Type="http://schemas.microsoft.com/office/2007/relationships/media" Target="file://localhost/Users/martha/Atlantic%20Union%20Conference/BAN%20PROJECT/A0000145.WAV" TargetMode="External"/><Relationship Id="rId2" Type="http://schemas.openxmlformats.org/officeDocument/2006/relationships/audio" Target="file://localhost/Users/martha/Atlantic%20Union%20Conference/BAN%20PROJECT/A0000145.WAV"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jpeg"/><Relationship Id="rId5" Type="http://schemas.openxmlformats.org/officeDocument/2006/relationships/image" Target="../media/image1.png"/><Relationship Id="rId1" Type="http://schemas.microsoft.com/office/2007/relationships/media" Target="file://localhost/Users/martha/Atlantic%20Union%20Conference/BAN%20PROJECT/A0000033.WAV" TargetMode="External"/><Relationship Id="rId2" Type="http://schemas.openxmlformats.org/officeDocument/2006/relationships/audio" Target="file://localhost/Users/martha/Atlantic%20Union%20Conference/BAN%20PROJECT/A0000033.WAV"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0.jpeg"/><Relationship Id="rId5" Type="http://schemas.openxmlformats.org/officeDocument/2006/relationships/image" Target="../media/image1.png"/><Relationship Id="rId1" Type="http://schemas.microsoft.com/office/2007/relationships/media" Target="file://localhost/Users/martha/Atlantic%20Union%20Conference/BAN%20PROJECT/A0000035.WAV" TargetMode="External"/><Relationship Id="rId2" Type="http://schemas.openxmlformats.org/officeDocument/2006/relationships/audio" Target="file://localhost/Users/martha/Atlantic%20Union%20Conference/BAN%20PROJECT/A0000035.W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you_will_see_your_Lord_a-coming.mid">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stretch>
            <a:fillRect/>
          </a:stretch>
        </p:blipFill>
        <p:spPr>
          <a:xfrm>
            <a:off x="130120" y="6645273"/>
            <a:ext cx="212725" cy="212725"/>
          </a:xfrm>
          <a:prstGeom prst="rect">
            <a:avLst/>
          </a:prstGeom>
        </p:spPr>
      </p:pic>
      <p:pic>
        <p:nvPicPr>
          <p:cNvPr id="8" name="A0000018.WAV">
            <a:hlinkClick r:id="" action="ppaction://media"/>
          </p:cNvPr>
          <p:cNvPicPr>
            <a:picLocks noRot="1" noChangeAspect="1"/>
          </p:cNvPicPr>
          <p:nvPr>
            <a:audioFile r:link="rId4"/>
            <p:extLst>
              <p:ext uri="{DAA4B4D4-6D71-4841-9C94-3DE7FCFB9230}">
                <p14:media xmlns:p14="http://schemas.microsoft.com/office/powerpoint/2010/main" r:link="rId3"/>
              </p:ext>
            </p:extLst>
          </p:nvPr>
        </p:nvPicPr>
        <p:blipFill>
          <a:blip r:embed="rId6"/>
          <a:stretch>
            <a:fillRect/>
          </a:stretch>
        </p:blipFill>
        <p:spPr>
          <a:xfrm>
            <a:off x="236483" y="6538911"/>
            <a:ext cx="212725" cy="212725"/>
          </a:xfrm>
          <a:prstGeom prst="rect">
            <a:avLst/>
          </a:prstGeom>
        </p:spPr>
      </p:pic>
      <p:pic>
        <p:nvPicPr>
          <p:cNvPr id="6" name="Picture 5" descr="101.jpg"/>
          <p:cNvPicPr>
            <a:picLocks noChangeAspect="1"/>
          </p:cNvPicPr>
          <p:nvPr/>
        </p:nvPicPr>
        <p:blipFill>
          <a:blip r:embed="rId7"/>
          <a:stretch>
            <a:fillRect/>
          </a:stretch>
        </p:blipFill>
        <p:spPr>
          <a:xfrm>
            <a:off x="-5933" y="0"/>
            <a:ext cx="9149933" cy="6857999"/>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50" fill="hold"/>
                                        <p:tgtEl>
                                          <p:spTgt spid="4"/>
                                        </p:tgtEl>
                                      </p:cBhvr>
                                    </p:cmd>
                                  </p:childTnLst>
                                </p:cTn>
                              </p:par>
                              <p:par>
                                <p:cTn id="7" presetID="1" presetClass="mediacall" presetSubtype="0" fill="hold" nodeType="withEffect">
                                  <p:stCondLst>
                                    <p:cond delay="0"/>
                                  </p:stCondLst>
                                  <p:childTnLst>
                                    <p:cmd type="call" cmd="playFrom(0.0)">
                                      <p:cBhvr>
                                        <p:cTn id="8" dur="1754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showWhenStopped="0">
                <p:cTn id="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3.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29018"/>
          </a:xfrm>
        </p:spPr>
      </p:pic>
      <p:pic>
        <p:nvPicPr>
          <p:cNvPr id="5" name="A000003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16293"/>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114.jpg"/>
          <p:cNvPicPr>
            <a:picLocks noChangeAspect="1"/>
          </p:cNvPicPr>
          <p:nvPr/>
        </p:nvPicPr>
        <p:blipFill>
          <a:blip r:embed="rId4"/>
          <a:stretch>
            <a:fillRect/>
          </a:stretch>
        </p:blipFill>
        <p:spPr>
          <a:xfrm>
            <a:off x="-20186" y="0"/>
            <a:ext cx="9164186" cy="6858000"/>
          </a:xfrm>
          <a:prstGeom prst="rect">
            <a:avLst/>
          </a:prstGeom>
        </p:spPr>
      </p:pic>
      <p:pic>
        <p:nvPicPr>
          <p:cNvPr id="5" name="A0000039.WAV">
            <a:hlinkClick r:id="" action="ppaction://media"/>
          </p:cNvPr>
          <p:cNvPicPr>
            <a:picLocks noGrp="1" noRot="1" noChangeAspect="1"/>
          </p:cNvPicPr>
          <p:nvPr>
            <p:ph idx="1"/>
            <a:audioFile r:link="rId2"/>
            <p:extLst>
              <p:ext uri="{DAA4B4D4-6D71-4841-9C94-3DE7FCFB9230}">
                <p14:media xmlns:p14="http://schemas.microsoft.com/office/powerpoint/2010/main" r:link="rId1"/>
              </p:ext>
            </p:extLst>
          </p:nvPr>
        </p:nvPicPr>
        <p:blipFill>
          <a:blip r:embed="rId5"/>
          <a:stretch>
            <a:fillRect/>
          </a:stretch>
        </p:blipFill>
        <p:spPr>
          <a:xfrm>
            <a:off x="-20186"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5.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5" name="A000004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58443" y="0"/>
            <a:ext cx="9380634" cy="6858000"/>
          </a:xfrm>
        </p:spPr>
      </p:pic>
      <p:pic>
        <p:nvPicPr>
          <p:cNvPr id="5" name="A000004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58443"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240077" cy="6858000"/>
          </a:xfrm>
        </p:spPr>
      </p:pic>
      <p:pic>
        <p:nvPicPr>
          <p:cNvPr id="5" name="A000004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8.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5" name="A000004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9.jpg"/>
          <p:cNvPicPr>
            <a:picLocks noGrp="1" noChangeAspect="1"/>
          </p:cNvPicPr>
          <p:nvPr>
            <p:ph idx="1"/>
          </p:nvPr>
        </p:nvPicPr>
        <p:blipFill>
          <a:blip r:embed="rId4" cstate="email">
            <a:extLst>
              <a:ext uri="{28A0092B-C50C-407E-A947-70E740481C1C}">
                <a14:useLocalDpi xmlns:a14="http://schemas.microsoft.com/office/drawing/2010/main"/>
              </a:ext>
            </a:extLst>
          </a:blip>
          <a:srcRect l="-44"/>
          <a:stretch>
            <a:fillRect/>
          </a:stretch>
        </p:blipFill>
        <p:spPr>
          <a:xfrm>
            <a:off x="2664485" y="274638"/>
            <a:ext cx="4169495" cy="6431301"/>
          </a:xfrm>
        </p:spPr>
      </p:pic>
      <p:pic>
        <p:nvPicPr>
          <p:cNvPr id="5" name="A000004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5" name="A0000047.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136212"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5" name="A000005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883625" y="827221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2.jpg"/>
          <p:cNvPicPr>
            <a:picLocks noGrp="1" noChangeAspect="1"/>
          </p:cNvPicPr>
          <p:nvPr>
            <p:ph idx="1"/>
          </p:nvPr>
        </p:nvPicPr>
        <p:blipFill>
          <a:blip r:embed="rId4" cstate="email">
            <a:extLst>
              <a:ext uri="{28A0092B-C50C-407E-A947-70E740481C1C}">
                <a14:useLocalDpi xmlns:a14="http://schemas.microsoft.com/office/drawing/2010/main"/>
              </a:ext>
            </a:extLst>
          </a:blip>
          <a:srcRect l="-457"/>
          <a:stretch>
            <a:fillRect/>
          </a:stretch>
        </p:blipFill>
        <p:spPr>
          <a:xfrm>
            <a:off x="-106363" y="0"/>
            <a:ext cx="9250363" cy="6858000"/>
          </a:xfrm>
        </p:spPr>
      </p:pic>
      <p:pic>
        <p:nvPicPr>
          <p:cNvPr id="5" name="A000005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438470"/>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A000001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4465638" y="3322638"/>
            <a:ext cx="212725" cy="212725"/>
          </a:xfrm>
          <a:prstGeom prst="rect">
            <a:avLst/>
          </a:prstGeom>
        </p:spPr>
      </p:pic>
      <p:pic>
        <p:nvPicPr>
          <p:cNvPr id="7" name="A000001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350837" y="6511410"/>
            <a:ext cx="212725" cy="212725"/>
          </a:xfrm>
          <a:prstGeom prst="rect">
            <a:avLst/>
          </a:prstGeom>
        </p:spPr>
      </p:pic>
      <p:pic>
        <p:nvPicPr>
          <p:cNvPr id="10" name="Content Placeholder 3" descr="119.jpg"/>
          <p:cNvPicPr>
            <a:picLocks noGrp="1" noChangeAspect="1"/>
          </p:cNvPicPr>
          <p:nvPr>
            <p:ph idx="1"/>
          </p:nvPr>
        </p:nvPicPr>
        <p:blipFill>
          <a:blip r:embed="rId5" cstate="email">
            <a:extLst>
              <a:ext uri="{28A0092B-C50C-407E-A947-70E740481C1C}">
                <a14:useLocalDpi xmlns:a14="http://schemas.microsoft.com/office/drawing/2010/main"/>
              </a:ext>
            </a:extLst>
          </a:blip>
          <a:srcRect l="-925" r="-830"/>
          <a:stretch>
            <a:fillRect/>
          </a:stretch>
        </p:blipFill>
        <p:spPr>
          <a:xfrm>
            <a:off x="2573186" y="391540"/>
            <a:ext cx="4055368" cy="6119869"/>
          </a:xfr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940" fill="hold"/>
                                        <p:tgtEl>
                                          <p:spTgt spid="6"/>
                                        </p:tgtEl>
                                      </p:cBhvr>
                                    </p:cmd>
                                  </p:childTnLst>
                                </p:cTn>
                              </p:par>
                            </p:childTnLst>
                          </p:cTn>
                        </p:par>
                        <p:par>
                          <p:cTn id="7" fill="hold">
                            <p:stCondLst>
                              <p:cond delay="40940"/>
                            </p:stCondLst>
                            <p:childTnLst>
                              <p:par>
                                <p:cTn id="8" presetID="1" presetClass="mediacall" presetSubtype="0" fill="hold" nodeType="afterEffect">
                                  <p:stCondLst>
                                    <p:cond delay="0"/>
                                  </p:stCondLst>
                                  <p:childTnLst>
                                    <p:cmd type="call" cmd="playFrom(0.0)">
                                      <p:cBhvr>
                                        <p:cTn id="9" dur="409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3.jpg"/>
          <p:cNvPicPr>
            <a:picLocks noGrp="1" noChangeAspect="1"/>
          </p:cNvPicPr>
          <p:nvPr>
            <p:ph idx="1"/>
          </p:nvPr>
        </p:nvPicPr>
        <p:blipFill>
          <a:blip r:embed="rId4" cstate="email">
            <a:extLst>
              <a:ext uri="{28A0092B-C50C-407E-A947-70E740481C1C}">
                <a14:useLocalDpi xmlns:a14="http://schemas.microsoft.com/office/drawing/2010/main"/>
              </a:ext>
            </a:extLst>
          </a:blip>
          <a:srcRect l="-88730" r="-88730"/>
          <a:stretch>
            <a:fillRect/>
          </a:stretch>
        </p:blipFill>
        <p:spPr>
          <a:xfrm>
            <a:off x="-1833494" y="0"/>
            <a:ext cx="12959681" cy="6858000"/>
          </a:xfrm>
        </p:spPr>
      </p:pic>
      <p:pic>
        <p:nvPicPr>
          <p:cNvPr id="5" name="A000005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4.jpg"/>
          <p:cNvPicPr>
            <a:picLocks noGrp="1" noChangeAspect="1"/>
          </p:cNvPicPr>
          <p:nvPr>
            <p:ph idx="1"/>
          </p:nvPr>
        </p:nvPicPr>
        <p:blipFill>
          <a:blip r:embed="rId4" cstate="email">
            <a:extLst>
              <a:ext uri="{28A0092B-C50C-407E-A947-70E740481C1C}">
                <a14:useLocalDpi xmlns:a14="http://schemas.microsoft.com/office/drawing/2010/main"/>
              </a:ext>
            </a:extLst>
          </a:blip>
          <a:srcRect l="-13868" r="-13868"/>
          <a:stretch>
            <a:fillRect/>
          </a:stretch>
        </p:blipFill>
        <p:spPr>
          <a:xfrm>
            <a:off x="-1160140" y="0"/>
            <a:ext cx="11823810" cy="6858000"/>
          </a:xfrm>
          <a:scene3d>
            <a:camera prst="orthographicFront">
              <a:rot lat="0" lon="0" rev="10800000"/>
            </a:camera>
            <a:lightRig rig="threePt" dir="t"/>
          </a:scene3d>
        </p:spPr>
      </p:pic>
      <p:pic>
        <p:nvPicPr>
          <p:cNvPr id="5" name="A000005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56438"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5.jpg"/>
          <p:cNvPicPr>
            <a:picLocks noGrp="1" noChangeAspect="1"/>
          </p:cNvPicPr>
          <p:nvPr>
            <p:ph idx="1"/>
          </p:nvPr>
        </p:nvPicPr>
        <p:blipFill>
          <a:blip r:embed="rId4" cstate="email">
            <a:extLst>
              <a:ext uri="{28A0092B-C50C-407E-A947-70E740481C1C}">
                <a14:useLocalDpi xmlns:a14="http://schemas.microsoft.com/office/drawing/2010/main"/>
              </a:ext>
            </a:extLst>
          </a:blip>
          <a:srcRect l="-11823" r="-11823"/>
          <a:stretch>
            <a:fillRect/>
          </a:stretch>
        </p:blipFill>
        <p:spPr>
          <a:xfrm>
            <a:off x="-1091153" y="0"/>
            <a:ext cx="11376616" cy="6858000"/>
          </a:xfrm>
        </p:spPr>
      </p:pic>
      <p:pic>
        <p:nvPicPr>
          <p:cNvPr id="5" name="A000005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244475"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9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355969" y="274638"/>
            <a:ext cx="4845610" cy="6252028"/>
          </a:xfrm>
        </p:spPr>
      </p:pic>
      <p:pic>
        <p:nvPicPr>
          <p:cNvPr id="6" name="A000005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420303"/>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3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8.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573186" y="484635"/>
            <a:ext cx="4310922" cy="5765483"/>
          </a:xfrm>
        </p:spPr>
      </p:pic>
      <p:pic>
        <p:nvPicPr>
          <p:cNvPr id="6" name="A000005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6" name="A000006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222297" y="274638"/>
            <a:ext cx="4444594" cy="6473432"/>
          </a:xfrm>
        </p:spPr>
      </p:pic>
      <p:pic>
        <p:nvPicPr>
          <p:cNvPr id="5" name="A000006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1707"/>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3263" y="1"/>
            <a:ext cx="9217264" cy="6858000"/>
          </a:xfrm>
        </p:spPr>
      </p:pic>
      <p:pic>
        <p:nvPicPr>
          <p:cNvPr id="5" name="A000006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2.jpg"/>
          <p:cNvPicPr>
            <a:picLocks noGrp="1" noChangeAspect="1"/>
          </p:cNvPicPr>
          <p:nvPr>
            <p:ph idx="1"/>
          </p:nvPr>
        </p:nvPicPr>
        <p:blipFill>
          <a:blip r:embed="rId4" cstate="email">
            <a:extLst>
              <a:ext uri="{28A0092B-C50C-407E-A947-70E740481C1C}">
                <a14:useLocalDpi xmlns:a14="http://schemas.microsoft.com/office/drawing/2010/main"/>
              </a:ext>
            </a:extLst>
          </a:blip>
          <a:srcRect l="-182"/>
          <a:stretch>
            <a:fillRect/>
          </a:stretch>
        </p:blipFill>
        <p:spPr>
          <a:xfrm>
            <a:off x="0" y="0"/>
            <a:ext cx="9144000" cy="6858000"/>
          </a:xfrm>
        </p:spPr>
      </p:pic>
      <p:pic>
        <p:nvPicPr>
          <p:cNvPr id="5" name="A000006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3901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3.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3263" y="0"/>
            <a:ext cx="9217264" cy="6858000"/>
          </a:xfrm>
        </p:spPr>
      </p:pic>
      <p:pic>
        <p:nvPicPr>
          <p:cNvPr id="5" name="A000007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73263"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A000002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4465638" y="3322638"/>
            <a:ext cx="212725" cy="212725"/>
          </a:xfrm>
          <a:prstGeom prst="rect">
            <a:avLst/>
          </a:prstGeom>
        </p:spPr>
      </p:pic>
      <p:pic>
        <p:nvPicPr>
          <p:cNvPr id="4" name="Content Placeholder 3" descr="103.jpg"/>
          <p:cNvPicPr>
            <a:picLocks noGrp="1" noChangeAspect="1"/>
          </p:cNvPicPr>
          <p:nvPr>
            <p:ph idx="1"/>
          </p:nvPr>
        </p:nvPicPr>
        <p:blipFill>
          <a:blip r:embed="rId5" cstate="email">
            <a:extLst>
              <a:ext uri="{28A0092B-C50C-407E-A947-70E740481C1C}">
                <a14:useLocalDpi xmlns:a14="http://schemas.microsoft.com/office/drawing/2010/main"/>
              </a:ext>
            </a:extLst>
          </a:blip>
          <a:srcRect l="-13868" r="-13868"/>
          <a:stretch>
            <a:fillRect/>
          </a:stretch>
        </p:blipFill>
        <p:spPr>
          <a:xfrm>
            <a:off x="-1299244" y="0"/>
            <a:ext cx="11883000" cy="7051440"/>
          </a:xfrm>
        </p:spPr>
      </p:pic>
      <p:pic>
        <p:nvPicPr>
          <p:cNvPr id="6" name="A000002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40" fill="hold"/>
                                        <p:tgtEl>
                                          <p:spTgt spid="5"/>
                                        </p:tgtEl>
                                      </p:cBhvr>
                                    </p:cmd>
                                  </p:childTnLst>
                                </p:cTn>
                              </p:par>
                            </p:childTnLst>
                          </p:cTn>
                        </p:par>
                        <p:par>
                          <p:cTn id="7" fill="hold">
                            <p:stCondLst>
                              <p:cond delay="15740"/>
                            </p:stCondLst>
                            <p:childTnLst>
                              <p:par>
                                <p:cTn id="8" presetID="1" presetClass="mediacall" presetSubtype="0" fill="hold" nodeType="afterEffect">
                                  <p:stCondLst>
                                    <p:cond delay="0"/>
                                  </p:stCondLst>
                                  <p:childTnLst>
                                    <p:cmd type="call" cmd="playFrom(0.0)">
                                      <p:cBhvr>
                                        <p:cTn id="9" dur="1574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4.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294830" cy="6858000"/>
          </a:xfrm>
        </p:spPr>
      </p:pic>
      <p:pic>
        <p:nvPicPr>
          <p:cNvPr id="6" name="A000007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5.jpg"/>
          <p:cNvPicPr>
            <a:picLocks noGrp="1" noChangeAspect="1"/>
          </p:cNvPicPr>
          <p:nvPr>
            <p:ph idx="1"/>
          </p:nvPr>
        </p:nvPicPr>
        <p:blipFill>
          <a:blip r:embed="rId4" cstate="email">
            <a:extLst>
              <a:ext uri="{28A0092B-C50C-407E-A947-70E740481C1C}">
                <a14:useLocalDpi xmlns:a14="http://schemas.microsoft.com/office/drawing/2010/main"/>
              </a:ext>
            </a:extLst>
          </a:blip>
          <a:srcRect l="-30"/>
          <a:stretch>
            <a:fillRect/>
          </a:stretch>
        </p:blipFill>
        <p:spPr>
          <a:xfrm>
            <a:off x="0" y="0"/>
            <a:ext cx="9144000" cy="6858000"/>
          </a:xfrm>
        </p:spPr>
      </p:pic>
      <p:pic>
        <p:nvPicPr>
          <p:cNvPr id="5" name="35a.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5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522482" y="195807"/>
            <a:ext cx="4458139" cy="6503053"/>
          </a:xfrm>
        </p:spPr>
      </p:pic>
      <p:pic>
        <p:nvPicPr>
          <p:cNvPr id="7" name="A000007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48613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4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315377" y="109644"/>
            <a:ext cx="4230413" cy="6604944"/>
          </a:xfrm>
        </p:spPr>
      </p:pic>
      <p:pic>
        <p:nvPicPr>
          <p:cNvPr id="5" name="A0000074.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363" y="660822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8.jpg"/>
          <p:cNvPicPr>
            <a:picLocks noGrp="1" noChangeAspect="1"/>
          </p:cNvPicPr>
          <p:nvPr>
            <p:ph idx="1"/>
          </p:nvPr>
        </p:nvPicPr>
        <p:blipFill>
          <a:blip r:embed="rId4" cstate="email">
            <a:extLst>
              <a:ext uri="{28A0092B-C50C-407E-A947-70E740481C1C}">
                <a14:useLocalDpi xmlns:a14="http://schemas.microsoft.com/office/drawing/2010/main"/>
              </a:ext>
            </a:extLst>
          </a:blip>
          <a:srcRect l="-11823" r="-11823"/>
          <a:stretch>
            <a:fillRect/>
          </a:stretch>
        </p:blipFill>
        <p:spPr>
          <a:xfrm>
            <a:off x="457200" y="1135993"/>
            <a:ext cx="8229600" cy="4525963"/>
          </a:xfrm>
          <a:scene3d>
            <a:camera prst="orthographicFront">
              <a:rot lat="0" lon="0" rev="16200000"/>
            </a:camera>
            <a:lightRig rig="threePt" dir="t"/>
          </a:scene3d>
        </p:spPr>
      </p:pic>
      <p:pic>
        <p:nvPicPr>
          <p:cNvPr id="5" name="A0000075.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3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8892" y="0"/>
            <a:ext cx="9212891" cy="6858993"/>
          </a:xfrm>
        </p:spPr>
      </p:pic>
      <p:pic>
        <p:nvPicPr>
          <p:cNvPr id="5" name="A0000076.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242207" y="134916"/>
            <a:ext cx="4668343" cy="6617981"/>
          </a:xfrm>
        </p:spPr>
      </p:pic>
      <p:pic>
        <p:nvPicPr>
          <p:cNvPr id="5" name="A000007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63379" y="96343"/>
            <a:ext cx="5124989" cy="6647545"/>
          </a:xfrm>
        </p:spPr>
      </p:pic>
      <p:pic>
        <p:nvPicPr>
          <p:cNvPr id="5" name="A000007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63752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2.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224690" y="113862"/>
            <a:ext cx="4987018" cy="6687479"/>
          </a:xfrm>
        </p:spPr>
      </p:pic>
      <p:pic>
        <p:nvPicPr>
          <p:cNvPr id="5" name="A000008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6363" y="6588616"/>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3.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35090" y="0"/>
            <a:ext cx="9179089" cy="6858000"/>
          </a:xfrm>
        </p:spPr>
      </p:pic>
      <p:pic>
        <p:nvPicPr>
          <p:cNvPr id="5" name="A000008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4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0000024.WAV">
            <a:hlinkClick r:id="" action="ppaction://media"/>
          </p:cNvPr>
          <p:cNvPicPr>
            <a:picLocks noGrp="1" noRot="1" noChangeAspect="1"/>
          </p:cNvPicPr>
          <p:nvPr>
            <p:ph idx="1"/>
            <a:audioFile r:link="rId2"/>
            <p:extLst>
              <p:ext uri="{DAA4B4D4-6D71-4841-9C94-3DE7FCFB9230}">
                <p14:media xmlns:p14="http://schemas.microsoft.com/office/powerpoint/2010/main" r:link="rId1"/>
              </p:ext>
            </p:extLst>
          </p:nvPr>
        </p:nvPicPr>
        <p:blipFill>
          <a:blip r:embed="rId4"/>
          <a:stretch>
            <a:fillRect/>
          </a:stretch>
        </p:blipFill>
        <p:spPr>
          <a:xfrm>
            <a:off x="4465638" y="3756025"/>
            <a:ext cx="212725" cy="212725"/>
          </a:xfrm>
          <a:prstGeom prst="rect">
            <a:avLst/>
          </a:prstGeom>
        </p:spPr>
      </p:pic>
      <p:pic>
        <p:nvPicPr>
          <p:cNvPr id="5" name="Picture 4" descr="106.jpg"/>
          <p:cNvPicPr>
            <a:picLocks noChangeAspect="1"/>
          </p:cNvPicPr>
          <p:nvPr/>
        </p:nvPicPr>
        <p:blipFill>
          <a:blip r:embed="rId5"/>
          <a:stretch>
            <a:fillRect/>
          </a:stretch>
        </p:blipFill>
        <p:spPr>
          <a:xfrm>
            <a:off x="0" y="0"/>
            <a:ext cx="9361714" cy="6858000"/>
          </a:xfrm>
          <a:prstGeom prst="rect">
            <a:avLst/>
          </a:prstGeom>
        </p:spPr>
      </p:pic>
      <p:sp>
        <p:nvSpPr>
          <p:cNvPr id="2" name="Title 1"/>
          <p:cNvSpPr>
            <a:spLocks noGrp="1"/>
          </p:cNvSpPr>
          <p:nvPr>
            <p:ph type="title"/>
          </p:nvPr>
        </p:nvSpPr>
        <p:spPr/>
        <p:txBody>
          <a:bodyPr/>
          <a:lstStyle/>
          <a:p>
            <a:endParaRPr lang="en-US"/>
          </a:p>
        </p:txBody>
      </p:sp>
      <p:pic>
        <p:nvPicPr>
          <p:cNvPr id="6" name="A000002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405047"/>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00" fill="hold"/>
                                        <p:tgtEl>
                                          <p:spTgt spid="7"/>
                                        </p:tgtEl>
                                      </p:cBhvr>
                                    </p:cmd>
                                  </p:childTnLst>
                                </p:cTn>
                              </p:par>
                            </p:childTnLst>
                          </p:cTn>
                        </p:par>
                        <p:par>
                          <p:cTn id="7" fill="hold">
                            <p:stCondLst>
                              <p:cond delay="24200"/>
                            </p:stCondLst>
                            <p:childTnLst>
                              <p:par>
                                <p:cTn id="8" presetID="1" presetClass="mediacall" presetSubtype="0" fill="hold" nodeType="afterEffect">
                                  <p:stCondLst>
                                    <p:cond delay="0"/>
                                  </p:stCondLst>
                                  <p:childTnLst>
                                    <p:cmd type="call" cmd="playFrom(0.0)">
                                      <p:cBhvr>
                                        <p:cTn id="9" dur="242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4.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2708" y="0"/>
            <a:ext cx="9156707" cy="6925411"/>
          </a:xfrm>
        </p:spPr>
      </p:pic>
      <p:pic>
        <p:nvPicPr>
          <p:cNvPr id="5" name="A000008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2708"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45.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716" y="0"/>
            <a:ext cx="9150716" cy="6952906"/>
          </a:xfrm>
        </p:spPr>
      </p:pic>
      <p:pic>
        <p:nvPicPr>
          <p:cNvPr id="4" name="A000008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4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1"/>
            <a:ext cx="9144000" cy="6858000"/>
          </a:xfrm>
        </p:spPr>
      </p:pic>
      <p:pic>
        <p:nvPicPr>
          <p:cNvPr id="5" name="A0000087.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4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889" y="1"/>
            <a:ext cx="9148889" cy="6879648"/>
          </a:xfrm>
        </p:spPr>
      </p:pic>
      <p:pic>
        <p:nvPicPr>
          <p:cNvPr id="5" name="A000008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8.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6151" y="0"/>
            <a:ext cx="9154366" cy="6857999"/>
          </a:xfrm>
        </p:spPr>
      </p:pic>
      <p:pic>
        <p:nvPicPr>
          <p:cNvPr id="5" name="A000008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90212" y="664527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4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4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90126" y="1"/>
            <a:ext cx="9342168" cy="6858000"/>
          </a:xfrm>
        </p:spPr>
      </p:pic>
      <p:pic>
        <p:nvPicPr>
          <p:cNvPr id="5" name="A000009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90126"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9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45822" y="1"/>
            <a:ext cx="9189821" cy="6857360"/>
          </a:xfrm>
        </p:spPr>
      </p:pic>
      <p:pic>
        <p:nvPicPr>
          <p:cNvPr id="5" name="A000009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4636"/>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Soul-Stirring Work</a:t>
            </a:r>
            <a:endParaRPr lang="en-US" dirty="0"/>
          </a:p>
        </p:txBody>
      </p:sp>
      <p:sp>
        <p:nvSpPr>
          <p:cNvPr id="3" name="Content Placeholder 2"/>
          <p:cNvSpPr>
            <a:spLocks noGrp="1"/>
          </p:cNvSpPr>
          <p:nvPr>
            <p:ph idx="1"/>
          </p:nvPr>
        </p:nvSpPr>
        <p:spPr/>
        <p:txBody>
          <a:bodyPr/>
          <a:lstStyle/>
          <a:p>
            <a:pPr marL="0">
              <a:buNone/>
            </a:pPr>
            <a:r>
              <a:rPr lang="en-US" dirty="0" smtClean="0"/>
              <a:t>“I write from fifteen to twenty pages a day. It is now eleven o’clock and I have written fourteen pages of manuscript for Volume IV… As I write upon my book I feel intensely moved. I want to get it out as soon as possible, for our people need it so much. I shall complete it next month if the Lord gives me health as He has done.”</a:t>
            </a:r>
            <a:endParaRPr lang="en-US" dirty="0"/>
          </a:p>
        </p:txBody>
      </p:sp>
      <p:pic>
        <p:nvPicPr>
          <p:cNvPr id="4" name="A000009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1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buNone/>
            </a:pPr>
            <a:r>
              <a:rPr lang="en-US" dirty="0" smtClean="0"/>
              <a:t>“I have been unable to sleep nights, for thinking of the important things to take place. Three hours and sometimes five is the most sleep I get. My mind is stirred so deeply I cannot rest. Write, write, write. I feel that I must and not delay.”</a:t>
            </a:r>
            <a:endParaRPr lang="en-US" dirty="0"/>
          </a:p>
        </p:txBody>
      </p:sp>
      <p:pic>
        <p:nvPicPr>
          <p:cNvPr id="4" name="A000009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buNone/>
            </a:pPr>
            <a:r>
              <a:rPr lang="en-US" dirty="0" smtClean="0"/>
              <a:t>“Great things are before us, and we want to call the people from their indifference to get ready for that day. Things that are eternal crowd upon my vision day and night. The things that are temporal fade from my sight” </a:t>
            </a:r>
          </a:p>
          <a:p>
            <a:pPr>
              <a:buNone/>
            </a:pPr>
            <a:r>
              <a:rPr lang="en-US" dirty="0" smtClean="0"/>
              <a:t>~ Ellen G. White in a letter to Elder Uriah Smith</a:t>
            </a:r>
          </a:p>
          <a:p>
            <a:pPr marL="0">
              <a:buNone/>
            </a:pPr>
            <a:r>
              <a:rPr lang="en-US" dirty="0" smtClean="0"/>
              <a:t>	February 19, 1884</a:t>
            </a:r>
            <a:endParaRPr lang="en-US" dirty="0"/>
          </a:p>
        </p:txBody>
      </p:sp>
      <p:pic>
        <p:nvPicPr>
          <p:cNvPr id="4" name="A000009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3367" y="0"/>
            <a:ext cx="9197367" cy="6858000"/>
          </a:xfrm>
        </p:spPr>
      </p:pic>
      <p:pic>
        <p:nvPicPr>
          <p:cNvPr id="5" name="A000002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4.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28644" y="103116"/>
            <a:ext cx="4445108" cy="6703165"/>
          </a:xfrm>
        </p:spPr>
      </p:pic>
      <p:pic>
        <p:nvPicPr>
          <p:cNvPr id="5" name="A000009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593556"/>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5.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10756" y="107025"/>
            <a:ext cx="4659762" cy="6706410"/>
          </a:xfrm>
        </p:spPr>
      </p:pic>
      <p:pic>
        <p:nvPicPr>
          <p:cNvPr id="5" name="A000010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1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343299" y="157314"/>
            <a:ext cx="4328838" cy="6588274"/>
          </a:xfrm>
        </p:spPr>
      </p:pic>
      <p:pic>
        <p:nvPicPr>
          <p:cNvPr id="5" name="A000010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532863"/>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9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3999" cy="6858000"/>
          </a:xfrm>
        </p:spPr>
      </p:pic>
      <p:pic>
        <p:nvPicPr>
          <p:cNvPr id="5" name="A000010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healdsburg.jpg"/>
          <p:cNvPicPr>
            <a:picLocks noChangeAspect="1"/>
          </p:cNvPicPr>
          <p:nvPr/>
        </p:nvPicPr>
        <p:blipFill>
          <a:blip r:embed="rId4"/>
          <a:stretch>
            <a:fillRect/>
          </a:stretch>
        </p:blipFill>
        <p:spPr>
          <a:xfrm>
            <a:off x="1537228" y="813365"/>
            <a:ext cx="5497261" cy="5641294"/>
          </a:xfrm>
          <a:prstGeom prst="rect">
            <a:avLst/>
          </a:prstGeom>
        </p:spPr>
      </p:pic>
      <p:pic>
        <p:nvPicPr>
          <p:cNvPr id="5" name="A0000104.WAV">
            <a:hlinkClick r:id="" action="ppaction://media"/>
          </p:cNvPr>
          <p:cNvPicPr>
            <a:picLocks noGrp="1" noRot="1" noChangeAspect="1"/>
          </p:cNvPicPr>
          <p:nvPr>
            <p:ph idx="1"/>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5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4000" cy="6858000"/>
          </a:xfrm>
        </p:spPr>
      </p:pic>
      <p:pic>
        <p:nvPicPr>
          <p:cNvPr id="6" name="A000010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98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6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837" y="0"/>
            <a:ext cx="9136163" cy="6857999"/>
          </a:xfrm>
        </p:spPr>
      </p:pic>
      <p:pic>
        <p:nvPicPr>
          <p:cNvPr id="5" name="A000010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7837" y="664527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 y="0"/>
            <a:ext cx="9184352" cy="6857999"/>
          </a:xfrm>
        </p:spPr>
      </p:pic>
      <p:pic>
        <p:nvPicPr>
          <p:cNvPr id="5" name="A0000109.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 y="664527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2.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7495"/>
            <a:ext cx="9181678" cy="6865495"/>
          </a:xfrm>
        </p:spPr>
      </p:pic>
      <p:pic>
        <p:nvPicPr>
          <p:cNvPr id="5" name="A000011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Great Responsibility</a:t>
            </a:r>
            <a:endParaRPr lang="en-US" dirty="0"/>
          </a:p>
        </p:txBody>
      </p:sp>
      <p:sp>
        <p:nvSpPr>
          <p:cNvPr id="3" name="Content Placeholder 2"/>
          <p:cNvSpPr>
            <a:spLocks noGrp="1"/>
          </p:cNvSpPr>
          <p:nvPr>
            <p:ph idx="1"/>
          </p:nvPr>
        </p:nvSpPr>
        <p:spPr/>
        <p:txBody>
          <a:bodyPr/>
          <a:lstStyle/>
          <a:p>
            <a:pPr marL="0">
              <a:buNone/>
            </a:pPr>
            <a:r>
              <a:rPr lang="en-US" dirty="0" smtClean="0"/>
              <a:t>“I walk with trembling before God. I know not how to speak or trace with pen the large subjects of the atoning sacrifice. I know not how to present subjects in the living power in which they stand before me.” </a:t>
            </a:r>
            <a:endParaRPr lang="en-US" dirty="0"/>
          </a:p>
        </p:txBody>
      </p:sp>
      <p:pic>
        <p:nvPicPr>
          <p:cNvPr id="4" name="A000011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0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4720" y="-68900"/>
            <a:ext cx="9218720" cy="6926900"/>
          </a:xfrm>
        </p:spPr>
      </p:pic>
      <p:pic>
        <p:nvPicPr>
          <p:cNvPr id="5" name="A000002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a:buNone/>
            </a:pPr>
            <a:r>
              <a:rPr lang="en-US" dirty="0" smtClean="0"/>
              <a:t>“I tremble for fear lest I shall belittle the great plan of salvation by cheap words. I bow my soul in awe and reverence before God, and say, “Who is sufficient for these things?” </a:t>
            </a:r>
          </a:p>
          <a:p>
            <a:pPr marL="0">
              <a:buNone/>
            </a:pPr>
            <a:r>
              <a:rPr lang="en-US" dirty="0" smtClean="0"/>
              <a:t>~ Ellen G. White in letter to Elder O.A. Olsen</a:t>
            </a:r>
          </a:p>
          <a:p>
            <a:pPr marL="0">
              <a:buNone/>
            </a:pPr>
            <a:r>
              <a:rPr lang="en-US" dirty="0" smtClean="0"/>
              <a:t>  	July 15, 1892</a:t>
            </a:r>
            <a:endParaRPr lang="en-US" dirty="0"/>
          </a:p>
        </p:txBody>
      </p:sp>
      <p:pic>
        <p:nvPicPr>
          <p:cNvPr id="4" name="A000011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5.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28645" y="24195"/>
            <a:ext cx="4525604" cy="6815885"/>
          </a:xfrm>
        </p:spPr>
      </p:pic>
      <p:pic>
        <p:nvPicPr>
          <p:cNvPr id="5" name="A000011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2735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638445" y="152052"/>
            <a:ext cx="4369516" cy="6640093"/>
          </a:xfrm>
        </p:spPr>
      </p:pic>
      <p:pic>
        <p:nvPicPr>
          <p:cNvPr id="5" name="A000012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579420"/>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12924"/>
            <a:ext cx="9135641" cy="6870924"/>
          </a:xfrm>
        </p:spPr>
      </p:pic>
      <p:pic>
        <p:nvPicPr>
          <p:cNvPr id="5" name="A000012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8.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46531" y="-7541"/>
            <a:ext cx="4454053" cy="6843207"/>
          </a:xfrm>
        </p:spPr>
      </p:pic>
      <p:pic>
        <p:nvPicPr>
          <p:cNvPr id="5" name="A000012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22941"/>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0"/>
            <a:ext cx="9143999" cy="6928846"/>
          </a:xfrm>
        </p:spPr>
      </p:pic>
      <p:pic>
        <p:nvPicPr>
          <p:cNvPr id="5" name="A000012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83545" y="66720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3342" y="0"/>
            <a:ext cx="9167342" cy="6894637"/>
          </a:xfrm>
        </p:spPr>
      </p:pic>
      <p:pic>
        <p:nvPicPr>
          <p:cNvPr id="5" name="A0000128.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8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3476" y="1"/>
            <a:ext cx="9149700" cy="6858000"/>
          </a:xfrm>
        </p:spPr>
      </p:pic>
      <p:pic>
        <p:nvPicPr>
          <p:cNvPr id="5" name="A0000130.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3476"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2.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 y="-17874"/>
            <a:ext cx="9168408" cy="6875874"/>
          </a:xfrm>
        </p:spPr>
      </p:pic>
      <p:pic>
        <p:nvPicPr>
          <p:cNvPr id="5" name="A000013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8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3.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1"/>
            <a:ext cx="9144000" cy="6881512"/>
          </a:xfrm>
        </p:spPr>
      </p:pic>
      <p:pic>
        <p:nvPicPr>
          <p:cNvPr id="5" name="A000013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68788"/>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0.jpg"/>
          <p:cNvPicPr>
            <a:picLocks noGrp="1" noChangeAspect="1"/>
          </p:cNvPicPr>
          <p:nvPr>
            <p:ph idx="1"/>
          </p:nvPr>
        </p:nvPicPr>
        <p:blipFill>
          <a:blip r:embed="rId4" cstate="email">
            <a:extLst>
              <a:ext uri="{28A0092B-C50C-407E-A947-70E740481C1C}">
                <a14:useLocalDpi xmlns:a14="http://schemas.microsoft.com/office/drawing/2010/main"/>
              </a:ext>
            </a:extLst>
          </a:blip>
          <a:srcRect l="-207"/>
          <a:stretch>
            <a:fillRect/>
          </a:stretch>
        </p:blipFill>
        <p:spPr>
          <a:xfrm>
            <a:off x="0" y="0"/>
            <a:ext cx="9229236" cy="6858001"/>
          </a:xfrm>
        </p:spPr>
      </p:pic>
      <p:pic>
        <p:nvPicPr>
          <p:cNvPr id="5" name="A0000032.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4.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235973" y="-4460"/>
            <a:ext cx="4480884" cy="6871236"/>
          </a:xfrm>
        </p:spPr>
      </p:pic>
      <p:pic>
        <p:nvPicPr>
          <p:cNvPr id="5" name="A000013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1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5.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5562" y="0"/>
            <a:ext cx="9118438" cy="6858000"/>
          </a:xfrm>
        </p:spPr>
      </p:pic>
      <p:pic>
        <p:nvPicPr>
          <p:cNvPr id="5" name="A000013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80801"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0060" y="0"/>
            <a:ext cx="9133940" cy="6858000"/>
          </a:xfrm>
        </p:spPr>
      </p:pic>
      <p:pic>
        <p:nvPicPr>
          <p:cNvPr id="5" name="A0000136.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006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6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7.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0780" y="0"/>
            <a:ext cx="9164780" cy="6914920"/>
          </a:xfrm>
        </p:spPr>
      </p:pic>
      <p:pic>
        <p:nvPicPr>
          <p:cNvPr id="6" name="59a.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94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8.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11179" y="0"/>
            <a:ext cx="9013197" cy="6854709"/>
          </a:xfrm>
        </p:spPr>
      </p:pic>
      <p:pic>
        <p:nvPicPr>
          <p:cNvPr id="5" name="A0000141.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11179" y="6641984"/>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1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179.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884" y="0"/>
            <a:ext cx="9150884" cy="6871569"/>
          </a:xfrm>
        </p:spPr>
      </p:pic>
      <p:pic>
        <p:nvPicPr>
          <p:cNvPr id="5" name="A000014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3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80.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396960" y="49516"/>
            <a:ext cx="4489828" cy="6770205"/>
          </a:xfrm>
        </p:spPr>
      </p:pic>
      <p:pic>
        <p:nvPicPr>
          <p:cNvPr id="5" name="A0000144.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06996"/>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8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101811" y="60396"/>
            <a:ext cx="4391445" cy="6690655"/>
          </a:xfrm>
        </p:spPr>
      </p:pic>
      <p:pic>
        <p:nvPicPr>
          <p:cNvPr id="5" name="A000014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538326"/>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1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a:t>
            </a:r>
            <a:endParaRPr lang="en-US" dirty="0"/>
          </a:p>
        </p:txBody>
      </p:sp>
      <p:sp>
        <p:nvSpPr>
          <p:cNvPr id="3" name="Content Placeholder 2"/>
          <p:cNvSpPr>
            <a:spLocks noGrp="1"/>
          </p:cNvSpPr>
          <p:nvPr>
            <p:ph idx="1"/>
          </p:nvPr>
        </p:nvSpPr>
        <p:spPr/>
        <p:txBody>
          <a:bodyPr/>
          <a:lstStyle/>
          <a:p>
            <a:pPr>
              <a:buNone/>
            </a:pPr>
            <a:r>
              <a:rPr lang="en-US" dirty="0" smtClean="0"/>
              <a:t>Pastor Dennis Farley – narrator</a:t>
            </a:r>
          </a:p>
          <a:p>
            <a:pPr>
              <a:buNone/>
            </a:pPr>
            <a:r>
              <a:rPr lang="en-US" dirty="0" smtClean="0"/>
              <a:t>Tim </a:t>
            </a:r>
            <a:r>
              <a:rPr lang="en-US" dirty="0" err="1" smtClean="0"/>
              <a:t>Poirer</a:t>
            </a:r>
            <a:r>
              <a:rPr lang="en-US" dirty="0" smtClean="0"/>
              <a:t> – script editor</a:t>
            </a:r>
          </a:p>
          <a:p>
            <a:pPr>
              <a:buNone/>
            </a:pPr>
            <a:r>
              <a:rPr lang="en-US" dirty="0" smtClean="0"/>
              <a:t>Alyssa </a:t>
            </a:r>
            <a:r>
              <a:rPr lang="en-US" smtClean="0"/>
              <a:t>Benalfew</a:t>
            </a:r>
            <a:r>
              <a:rPr lang="en-US" dirty="0" smtClean="0"/>
              <a:t> – transcription</a:t>
            </a:r>
          </a:p>
          <a:p>
            <a:pPr>
              <a:buNone/>
            </a:pPr>
            <a:r>
              <a:rPr lang="en-US" dirty="0" smtClean="0"/>
              <a:t>Fabio Andrade- transcription</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2422805" y="274638"/>
            <a:ext cx="4310922" cy="6376557"/>
          </a:xfrm>
        </p:spPr>
      </p:pic>
      <p:pic>
        <p:nvPicPr>
          <p:cNvPr id="5" name="A0000033.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544832"/>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12.jpg"/>
          <p:cNvPicPr>
            <a:picLocks noGrp="1" noChangeAspect="1"/>
          </p:cNvPicPr>
          <p:nvPr>
            <p:ph idx="1"/>
          </p:nvPr>
        </p:nvPicPr>
        <p:blipFill>
          <a:blip r:embed="rId4" cstate="email">
            <a:extLst>
              <a:ext uri="{28A0092B-C50C-407E-A947-70E740481C1C}">
                <a14:useLocalDpi xmlns:a14="http://schemas.microsoft.com/office/drawing/2010/main"/>
              </a:ext>
            </a:extLst>
          </a:blip>
          <a:srcRect l="-125"/>
          <a:stretch>
            <a:fillRect/>
          </a:stretch>
        </p:blipFill>
        <p:spPr>
          <a:xfrm>
            <a:off x="0" y="0"/>
            <a:ext cx="9144000" cy="6858000"/>
          </a:xfrm>
        </p:spPr>
      </p:pic>
      <p:pic>
        <p:nvPicPr>
          <p:cNvPr id="5" name="A0000035.WAV">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5"/>
          <a:stretch>
            <a:fillRect/>
          </a:stretch>
        </p:blipFill>
        <p:spPr>
          <a:xfrm>
            <a:off x="0" y="6645275"/>
            <a:ext cx="212725" cy="212725"/>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884</TotalTime>
  <Words>318</Words>
  <Application>Microsoft Macintosh PowerPoint</Application>
  <PresentationFormat>On-screen Show (4:3)</PresentationFormat>
  <Paragraphs>16</Paragraphs>
  <Slides>78</Slides>
  <Notes>0</Notes>
  <HiddenSlides>0</HiddenSlides>
  <MMClips>81</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Soul-Stirring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Great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Thanks </vt:lpstr>
    </vt:vector>
  </TitlesOfParts>
  <Company>Browning Elementary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Martha A. Ban</dc:creator>
  <cp:lastModifiedBy>Matthew McVane</cp:lastModifiedBy>
  <cp:revision>12</cp:revision>
  <dcterms:created xsi:type="dcterms:W3CDTF">2010-05-24T14:03:14Z</dcterms:created>
  <dcterms:modified xsi:type="dcterms:W3CDTF">2011-08-14T21:47:53Z</dcterms:modified>
</cp:coreProperties>
</file>