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lvl1pPr>
      <a:defRPr>
        <a:latin typeface="Constantia"/>
        <a:ea typeface="Constantia"/>
        <a:cs typeface="Constantia"/>
        <a:sym typeface="Constantia"/>
      </a:defRPr>
    </a:lvl1pPr>
    <a:lvl2pPr indent="457200">
      <a:defRPr>
        <a:latin typeface="Constantia"/>
        <a:ea typeface="Constantia"/>
        <a:cs typeface="Constantia"/>
        <a:sym typeface="Constantia"/>
      </a:defRPr>
    </a:lvl2pPr>
    <a:lvl3pPr indent="914400">
      <a:defRPr>
        <a:latin typeface="Constantia"/>
        <a:ea typeface="Constantia"/>
        <a:cs typeface="Constantia"/>
        <a:sym typeface="Constantia"/>
      </a:defRPr>
    </a:lvl3pPr>
    <a:lvl4pPr indent="1371600">
      <a:defRPr>
        <a:latin typeface="Constantia"/>
        <a:ea typeface="Constantia"/>
        <a:cs typeface="Constantia"/>
        <a:sym typeface="Constantia"/>
      </a:defRPr>
    </a:lvl4pPr>
    <a:lvl5pPr indent="1828800">
      <a:defRPr>
        <a:latin typeface="Constantia"/>
        <a:ea typeface="Constantia"/>
        <a:cs typeface="Constantia"/>
        <a:sym typeface="Constantia"/>
      </a:defRPr>
    </a:lvl5pPr>
    <a:lvl6pPr indent="2286000">
      <a:defRPr>
        <a:latin typeface="Constantia"/>
        <a:ea typeface="Constantia"/>
        <a:cs typeface="Constantia"/>
        <a:sym typeface="Constantia"/>
      </a:defRPr>
    </a:lvl6pPr>
    <a:lvl7pPr indent="2743200">
      <a:defRPr>
        <a:latin typeface="Constantia"/>
        <a:ea typeface="Constantia"/>
        <a:cs typeface="Constantia"/>
        <a:sym typeface="Constantia"/>
      </a:defRPr>
    </a:lvl7pPr>
    <a:lvl8pPr indent="3200400">
      <a:defRPr>
        <a:latin typeface="Constantia"/>
        <a:ea typeface="Constantia"/>
        <a:cs typeface="Constantia"/>
        <a:sym typeface="Constantia"/>
      </a:defRPr>
    </a:lvl8pPr>
    <a:lvl9pPr indent="3657600">
      <a:defRPr>
        <a:latin typeface="Constantia"/>
        <a:ea typeface="Constantia"/>
        <a:cs typeface="Constantia"/>
        <a:sym typeface="Constant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5DB"/>
          </a:solidFill>
        </a:fill>
      </a:tcStyle>
    </a:wholeTbl>
    <a:band2H>
      <a:tcTxStyle b="def" i="def"/>
      <a:tcStyle>
        <a:tcBdr/>
        <a:fill>
          <a:solidFill>
            <a:srgbClr val="F0F2EE"/>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firstRow>
  </a:tblStyle>
  <a:tblStyle styleId="{C7B018BB-80A7-4F77-B60F-C8B233D01FF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E7CB"/>
          </a:solidFill>
        </a:fill>
      </a:tcStyle>
    </a:wholeTbl>
    <a:band2H>
      <a:tcTxStyle b="def" i="def"/>
      <a:tcStyle>
        <a:tcBdr/>
        <a:fill>
          <a:solidFill>
            <a:srgbClr val="FAF3E7"/>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C29"/>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C29"/>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C29"/>
          </a:solidFill>
        </a:fill>
      </a:tcStyle>
    </a:firstRow>
  </a:tblStyle>
  <a:tblStyle styleId="{EEE7283C-3CF3-47DC-8721-378D4A62B22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EE9"/>
          </a:solidFill>
        </a:fill>
      </a:tcStyle>
    </a:wholeTbl>
    <a:band2H>
      <a:tcTxStyle b="def" i="def"/>
      <a:tcStyle>
        <a:tcBdr/>
        <a:fill>
          <a:solidFill>
            <a:srgbClr val="ECEFF4"/>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9EC2"/>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9EC2"/>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9EC2"/>
          </a:solidFill>
        </a:fill>
      </a:tcStyle>
    </a:firstRow>
  </a:tblStyle>
  <a:tblStyle styleId="{CF821DB8-F4EB-4A41-A1BA-3FCAFE7338EE}" styleName="">
    <a:tblBg/>
    <a:wholeTbl>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5B592"/>
          </a:solidFill>
        </a:fill>
      </a:tcStyle>
    </a:firstCol>
    <a:lastRow>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5B592"/>
          </a:solidFill>
        </a:fill>
      </a:tcStyle>
    </a:firstRow>
  </a:tblStyle>
  <a:tblStyle styleId="{33BA23B1-9221-436E-865A-0063620EA4FD}"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ph type="sldImg"/>
          </p:nvPr>
        </p:nvSpPr>
        <p:spPr>
          <a:xfrm>
            <a:off x="1143000" y="685800"/>
            <a:ext cx="4572000" cy="3429000"/>
          </a:xfrm>
          <a:prstGeom prst="rect">
            <a:avLst/>
          </a:prstGeom>
        </p:spPr>
        <p:txBody>
          <a:bodyPr/>
          <a:lstStyle/>
          <a:p>
            <a:pPr lvl="0"/>
          </a:p>
        </p:txBody>
      </p:sp>
      <p:sp>
        <p:nvSpPr>
          <p:cNvPr id="57" name="Shape 5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body" idx="1"/>
          </p:nvPr>
        </p:nvSpPr>
        <p:spPr>
          <a:xfrm>
            <a:off x="457200" y="3699804"/>
            <a:ext cx="8305800" cy="2857501"/>
          </a:xfrm>
          <a:prstGeom prst="rect">
            <a:avLst/>
          </a:prstGeom>
        </p:spPr>
        <p:txBody>
          <a:bodyPr>
            <a:noAutofit/>
          </a:bodyPr>
          <a:lstStyle>
            <a:lvl1pPr marL="0" indent="0" algn="ctr">
              <a:buClrTx/>
              <a:buSzTx/>
              <a:buFontTx/>
              <a:buNone/>
              <a:defRPr spc="100" sz="2200">
                <a:solidFill>
                  <a:srgbClr val="FEFAC9"/>
                </a:solidFill>
              </a:defRPr>
            </a:lvl1pPr>
            <a:lvl2pPr marL="0" indent="457200" algn="ctr">
              <a:buClrTx/>
              <a:buSzTx/>
              <a:buFontTx/>
              <a:buNone/>
              <a:defRPr spc="100" sz="2200">
                <a:solidFill>
                  <a:srgbClr val="FEFAC9"/>
                </a:solidFill>
              </a:defRPr>
            </a:lvl2pPr>
            <a:lvl3pPr marL="0" indent="914400" algn="ctr">
              <a:buClrTx/>
              <a:buSzTx/>
              <a:buFontTx/>
              <a:buNone/>
              <a:defRPr spc="100" sz="2200">
                <a:solidFill>
                  <a:srgbClr val="FEFAC9"/>
                </a:solidFill>
              </a:defRPr>
            </a:lvl3pPr>
            <a:lvl4pPr marL="0" indent="1371600" algn="ctr">
              <a:buClrTx/>
              <a:buSzTx/>
              <a:buFontTx/>
              <a:buNone/>
              <a:defRPr spc="100" sz="2200">
                <a:solidFill>
                  <a:srgbClr val="FEFAC9"/>
                </a:solidFill>
              </a:defRPr>
            </a:lvl4pPr>
            <a:lvl5pPr marL="0" indent="1828800" algn="ctr">
              <a:buClrTx/>
              <a:buSzTx/>
              <a:buFontTx/>
              <a:buNone/>
              <a:defRPr spc="100" sz="2200">
                <a:solidFill>
                  <a:srgbClr val="FEFAC9"/>
                </a:solidFill>
              </a:defRPr>
            </a:lvl5pPr>
          </a:lstStyle>
          <a:p>
            <a:pPr lvl="0">
              <a:defRPr spc="0" sz="1800">
                <a:solidFill>
                  <a:srgbClr val="000000"/>
                </a:solidFill>
              </a:defRPr>
            </a:pPr>
            <a:r>
              <a:rPr spc="100" sz="2200">
                <a:solidFill>
                  <a:srgbClr val="FEFAC9"/>
                </a:solidFill>
              </a:rPr>
              <a:t>Body Level One</a:t>
            </a:r>
            <a:endParaRPr spc="100" sz="2200">
              <a:solidFill>
                <a:srgbClr val="FEFAC9"/>
              </a:solidFill>
            </a:endParaRPr>
          </a:p>
          <a:p>
            <a:pPr lvl="1">
              <a:defRPr spc="0" sz="1800">
                <a:solidFill>
                  <a:srgbClr val="000000"/>
                </a:solidFill>
              </a:defRPr>
            </a:pPr>
            <a:r>
              <a:rPr spc="100" sz="2200">
                <a:solidFill>
                  <a:srgbClr val="FEFAC9"/>
                </a:solidFill>
              </a:rPr>
              <a:t>Body Level Two</a:t>
            </a:r>
            <a:endParaRPr spc="100" sz="2200">
              <a:solidFill>
                <a:srgbClr val="FEFAC9"/>
              </a:solidFill>
            </a:endParaRPr>
          </a:p>
          <a:p>
            <a:pPr lvl="2">
              <a:defRPr spc="0" sz="1800">
                <a:solidFill>
                  <a:srgbClr val="000000"/>
                </a:solidFill>
              </a:defRPr>
            </a:pPr>
            <a:r>
              <a:rPr spc="100" sz="2200">
                <a:solidFill>
                  <a:srgbClr val="FEFAC9"/>
                </a:solidFill>
              </a:rPr>
              <a:t>Body Level Three</a:t>
            </a:r>
            <a:endParaRPr spc="100" sz="2200">
              <a:solidFill>
                <a:srgbClr val="FEFAC9"/>
              </a:solidFill>
            </a:endParaRPr>
          </a:p>
          <a:p>
            <a:pPr lvl="3">
              <a:defRPr spc="0" sz="1800">
                <a:solidFill>
                  <a:srgbClr val="000000"/>
                </a:solidFill>
              </a:defRPr>
            </a:pPr>
            <a:r>
              <a:rPr spc="100" sz="2200">
                <a:solidFill>
                  <a:srgbClr val="FEFAC9"/>
                </a:solidFill>
              </a:rPr>
              <a:t>Body Level Four</a:t>
            </a:r>
            <a:endParaRPr spc="100" sz="2200">
              <a:solidFill>
                <a:srgbClr val="FEFAC9"/>
              </a:solidFill>
            </a:endParaRPr>
          </a:p>
          <a:p>
            <a:pPr lvl="4">
              <a:defRPr spc="0" sz="1800">
                <a:solidFill>
                  <a:srgbClr val="000000"/>
                </a:solidFill>
              </a:defRPr>
            </a:pPr>
            <a:r>
              <a:rPr spc="100" sz="2200">
                <a:solidFill>
                  <a:srgbClr val="FEFAC9"/>
                </a:solidFill>
              </a:rPr>
              <a:t>Body Level Five</a:t>
            </a:r>
          </a:p>
        </p:txBody>
      </p:sp>
      <p:sp>
        <p:nvSpPr>
          <p:cNvPr id="7" name="Shape 7"/>
          <p:cNvSpPr/>
          <p:nvPr>
            <p:ph type="title"/>
          </p:nvPr>
        </p:nvSpPr>
        <p:spPr>
          <a:xfrm>
            <a:off x="457200" y="0"/>
            <a:ext cx="8305800" cy="3414932"/>
          </a:xfrm>
          <a:prstGeom prst="rect">
            <a:avLst/>
          </a:prstGeom>
        </p:spPr>
        <p:txBody>
          <a:bodyPr>
            <a:noAutofit/>
          </a:bodyPr>
          <a:lstStyle>
            <a:lvl1pPr algn="ctr">
              <a:defRPr sz="4800">
                <a:ln w="3199"/>
              </a:defRPr>
            </a:lvl1pPr>
          </a:lstStyle>
          <a:p>
            <a:pPr lvl="0">
              <a:defRPr spc="0" sz="1800">
                <a:ln w="9525">
                  <a:noFill/>
                </a:ln>
                <a:solidFill>
                  <a:srgbClr val="000000"/>
                </a:solidFill>
              </a:defRPr>
            </a:pPr>
            <a:r>
              <a:rPr spc="-100" sz="4800">
                <a:ln w="3199">
                  <a:solidFill>
                    <a:srgbClr val="3C4421">
                      <a:alpha val="25000"/>
                    </a:srgbClr>
                  </a:solidFill>
                </a:ln>
                <a:solidFill>
                  <a:srgbClr val="F9F9F9"/>
                </a:solidFill>
              </a:rPr>
              <a:t>Title Text</a:t>
            </a:r>
          </a:p>
        </p:txBody>
      </p:sp>
      <p:sp>
        <p:nvSpPr>
          <p:cNvPr id="8" name="Shape 8"/>
          <p:cNvSpPr/>
          <p:nvPr/>
        </p:nvSpPr>
        <p:spPr>
          <a:xfrm>
            <a:off x="1463625" y="3550126"/>
            <a:ext cx="2971801" cy="1588"/>
          </a:xfrm>
          <a:prstGeom prst="line">
            <a:avLst/>
          </a:prstGeom>
          <a:ln>
            <a:solidFill>
              <a:srgbClr val="E8E8E7"/>
            </a:solidFill>
          </a:ln>
          <a:effectLst>
            <a:outerShdw sx="100000" sy="100000" kx="0" ky="0" algn="b" rotWithShape="0" blurRad="38100" dist="0" dir="2700000">
              <a:srgbClr val="000000">
                <a:alpha val="55000"/>
              </a:srgbClr>
            </a:outerShdw>
          </a:effectLst>
        </p:spPr>
        <p:txBody>
          <a:bodyPr lIns="0" tIns="0" rIns="0" bIns="0"/>
          <a:lstStyle/>
          <a:p>
            <a:pPr lvl="0" defTabSz="457200">
              <a:defRPr sz="1200">
                <a:latin typeface="+mn-lt"/>
                <a:ea typeface="+mn-ea"/>
                <a:cs typeface="+mn-cs"/>
                <a:sym typeface="Helvetica"/>
              </a:defRPr>
            </a:pPr>
          </a:p>
        </p:txBody>
      </p:sp>
      <p:sp>
        <p:nvSpPr>
          <p:cNvPr id="9" name="Shape 9"/>
          <p:cNvSpPr/>
          <p:nvPr/>
        </p:nvSpPr>
        <p:spPr>
          <a:xfrm>
            <a:off x="4708573" y="3550126"/>
            <a:ext cx="2971801" cy="1588"/>
          </a:xfrm>
          <a:prstGeom prst="line">
            <a:avLst/>
          </a:prstGeom>
          <a:ln>
            <a:solidFill>
              <a:srgbClr val="E8E8E7"/>
            </a:solidFill>
          </a:ln>
          <a:effectLst>
            <a:outerShdw sx="100000" sy="100000" kx="0" ky="0" algn="b" rotWithShape="0" blurRad="38100" dist="0" dir="2700000">
              <a:srgbClr val="000000">
                <a:alpha val="55000"/>
              </a:srgbClr>
            </a:outerShdw>
          </a:effectLst>
        </p:spPr>
        <p:txBody>
          <a:bodyPr lIns="0" tIns="0" rIns="0" bIns="0"/>
          <a:lstStyle/>
          <a:p>
            <a:pPr lvl="0" defTabSz="457200">
              <a:defRPr sz="1200">
                <a:latin typeface="+mn-lt"/>
                <a:ea typeface="+mn-ea"/>
                <a:cs typeface="+mn-cs"/>
                <a:sym typeface="Helvetica"/>
              </a:defRPr>
            </a:pPr>
          </a:p>
        </p:txBody>
      </p:sp>
      <p:sp>
        <p:nvSpPr>
          <p:cNvPr id="10" name="Shape 10"/>
          <p:cNvSpPr/>
          <p:nvPr/>
        </p:nvSpPr>
        <p:spPr>
          <a:xfrm>
            <a:off x="4540348" y="3526301"/>
            <a:ext cx="45721" cy="457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A447"/>
          </a:solidFill>
          <a:ln w="38100">
            <a:solidFill>
              <a:srgbClr val="F3A447"/>
            </a:solidFill>
          </a:ln>
          <a:effectLst>
            <a:outerShdw sx="100000" sy="100000" kx="0" ky="0" algn="b" rotWithShape="0" blurRad="38100" dist="0" dir="2700000">
              <a:srgbClr val="000000">
                <a:alpha val="55000"/>
              </a:srgbClr>
            </a:outerShdw>
          </a:effectLst>
        </p:spPr>
        <p:txBody>
          <a:bodyPr lIns="0" tIns="0" rIns="0" bIns="0" anchor="ctr"/>
          <a:lstStyle/>
          <a:p>
            <a:pPr lvl="0" algn="ctr">
              <a:defRPr>
                <a:solidFill>
                  <a:srgbClr val="FFFFFF"/>
                </a:solidFill>
              </a:defRPr>
            </a:pPr>
          </a:p>
        </p:txBody>
      </p:sp>
      <p:sp>
        <p:nvSpPr>
          <p:cNvPr id="11" name="Shape 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
        <p:nvSpPr>
          <p:cNvPr id="46" name="Shape 46"/>
          <p:cNvSpPr/>
          <p:nvPr>
            <p:ph type="body" idx="1"/>
          </p:nvPr>
        </p:nvSpPr>
        <p:spPr>
          <a:prstGeom prst="rect">
            <a:avLst/>
          </a:prstGeom>
        </p:spPr>
        <p:txBody>
          <a:body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9" name="Shape 49"/>
          <p:cNvSpPr/>
          <p:nvPr>
            <p:ph type="title"/>
          </p:nvPr>
        </p:nvSpPr>
        <p:spPr>
          <a:xfrm>
            <a:off x="6629400" y="0"/>
            <a:ext cx="2057400" cy="6126163"/>
          </a:xfrm>
          <a:prstGeom prst="rect">
            <a:avLst/>
          </a:prstGeom>
        </p:spPr>
        <p:txBody>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
        <p:nvSpPr>
          <p:cNvPr id="50" name="Shape 50"/>
          <p:cNvSpPr/>
          <p:nvPr>
            <p:ph type="body" idx="1"/>
          </p:nvPr>
        </p:nvSpPr>
        <p:spPr>
          <a:xfrm>
            <a:off x="457200" y="274638"/>
            <a:ext cx="6019800" cy="6583363"/>
          </a:xfrm>
          <a:prstGeom prst="rect">
            <a:avLst/>
          </a:prstGeom>
        </p:spPr>
        <p:txBody>
          <a:body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Text">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
        <p:nvSpPr>
          <p:cNvPr id="54" name="Shape 54"/>
          <p:cNvSpPr/>
          <p:nvPr>
            <p:ph type="body" idx="1"/>
          </p:nvPr>
        </p:nvSpPr>
        <p:spPr>
          <a:prstGeom prst="rect">
            <a:avLst/>
          </a:prstGeom>
        </p:spPr>
        <p:txBody>
          <a:body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55" name="Shape 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3" name="Shape 13"/>
          <p:cNvSpPr/>
          <p:nvPr>
            <p:ph type="body" idx="1"/>
          </p:nvPr>
        </p:nvSpPr>
        <p:spPr>
          <a:xfrm>
            <a:off x="457200" y="1524000"/>
            <a:ext cx="8229600" cy="5334000"/>
          </a:xfrm>
          <a:prstGeom prst="rect">
            <a:avLst/>
          </a:prstGeom>
        </p:spPr>
        <p:txBody>
          <a:body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14" name="Shape 14"/>
          <p:cNvSpPr/>
          <p:nvPr>
            <p:ph type="sldNum" sz="quarter" idx="2"/>
          </p:nvPr>
        </p:nvSpPr>
        <p:spPr>
          <a:prstGeom prst="rect">
            <a:avLst/>
          </a:prstGeom>
        </p:spPr>
        <p:txBody>
          <a:bodyPr/>
          <a:lstStyle/>
          <a:p>
            <a:pPr lvl="0"/>
            <a:fld id="{86CB4B4D-7CA3-9044-876B-883B54F8677D}" type="slidenum"/>
          </a:p>
        </p:txBody>
      </p:sp>
      <p:sp>
        <p:nvSpPr>
          <p:cNvPr id="15" name="Shape 15"/>
          <p:cNvSpPr/>
          <p:nvPr>
            <p:ph type="title"/>
          </p:nvPr>
        </p:nvSpPr>
        <p:spPr>
          <a:prstGeom prst="rect">
            <a:avLst/>
          </a:prstGeom>
        </p:spPr>
        <p:txBody>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7" name="Shape 17"/>
          <p:cNvSpPr/>
          <p:nvPr>
            <p:ph type="sldNum" sz="quarter" idx="2"/>
          </p:nvPr>
        </p:nvSpPr>
        <p:spPr>
          <a:prstGeom prst="rect">
            <a:avLst/>
          </a:prstGeom>
        </p:spPr>
        <p:txBody>
          <a:bodyPr/>
          <a:lstStyle/>
          <a:p>
            <a:pPr lvl="0"/>
            <a:fld id="{86CB4B4D-7CA3-9044-876B-883B54F8677D}" type="slidenum"/>
          </a:p>
        </p:txBody>
      </p:sp>
      <p:sp>
        <p:nvSpPr>
          <p:cNvPr id="18" name="Shape 18"/>
          <p:cNvSpPr/>
          <p:nvPr>
            <p:ph type="title"/>
          </p:nvPr>
        </p:nvSpPr>
        <p:spPr>
          <a:xfrm>
            <a:off x="685800" y="1790700"/>
            <a:ext cx="7924800" cy="3086100"/>
          </a:xfrm>
          <a:prstGeom prst="rect">
            <a:avLst/>
          </a:prstGeom>
        </p:spPr>
        <p:txBody>
          <a:bodyPr>
            <a:noAutofit/>
          </a:bodyPr>
          <a:lstStyle>
            <a:lvl1pPr>
              <a:defRPr sz="4800">
                <a:ln w="3199">
                  <a:solidFill>
                    <a:srgbClr val="242914">
                      <a:alpha val="25000"/>
                    </a:srgbClr>
                  </a:solidFill>
                </a:ln>
              </a:defRPr>
            </a:lvl1pPr>
          </a:lstStyle>
          <a:p>
            <a:pPr lvl="0">
              <a:defRPr spc="0" sz="1800">
                <a:ln w="9525">
                  <a:noFill/>
                </a:ln>
                <a:solidFill>
                  <a:srgbClr val="000000"/>
                </a:solidFill>
              </a:defRPr>
            </a:pPr>
            <a:r>
              <a:rPr spc="-100" sz="4800">
                <a:ln w="3199">
                  <a:solidFill>
                    <a:srgbClr val="242914">
                      <a:alpha val="25000"/>
                    </a:srgbClr>
                  </a:solidFill>
                </a:ln>
                <a:solidFill>
                  <a:srgbClr val="F9F9F9"/>
                </a:solidFill>
              </a:rPr>
              <a:t>Title Text</a:t>
            </a:r>
          </a:p>
        </p:txBody>
      </p:sp>
      <p:sp>
        <p:nvSpPr>
          <p:cNvPr id="19" name="Shape 19"/>
          <p:cNvSpPr/>
          <p:nvPr>
            <p:ph type="body" idx="1"/>
          </p:nvPr>
        </p:nvSpPr>
        <p:spPr>
          <a:xfrm>
            <a:off x="685800" y="4958863"/>
            <a:ext cx="7924800" cy="1899137"/>
          </a:xfrm>
          <a:prstGeom prst="rect">
            <a:avLst/>
          </a:prstGeom>
        </p:spPr>
        <p:txBody>
          <a:bodyPr/>
          <a:lstStyle>
            <a:lvl1pPr marL="0" indent="0">
              <a:buClrTx/>
              <a:buSzTx/>
              <a:buFontTx/>
              <a:buNone/>
              <a:defRPr spc="100" sz="2000">
                <a:solidFill>
                  <a:srgbClr val="FEFAC9"/>
                </a:solidFill>
              </a:defRPr>
            </a:lvl1pPr>
            <a:lvl2pPr marL="0" indent="365760">
              <a:buClrTx/>
              <a:buSzTx/>
              <a:buFontTx/>
              <a:buNone/>
              <a:defRPr spc="100" sz="2000">
                <a:solidFill>
                  <a:srgbClr val="FEFAC9"/>
                </a:solidFill>
              </a:defRPr>
            </a:lvl2pPr>
            <a:lvl3pPr marL="0" indent="777239">
              <a:buClrTx/>
              <a:buSzTx/>
              <a:buFontTx/>
              <a:buNone/>
              <a:defRPr spc="100" sz="2000">
                <a:solidFill>
                  <a:srgbClr val="FEFAC9"/>
                </a:solidFill>
              </a:defRPr>
            </a:lvl3pPr>
            <a:lvl4pPr marL="0" indent="1051560">
              <a:buClrTx/>
              <a:buSzTx/>
              <a:buFontTx/>
              <a:buNone/>
              <a:defRPr spc="100" sz="2000">
                <a:solidFill>
                  <a:srgbClr val="FEFAC9"/>
                </a:solidFill>
              </a:defRPr>
            </a:lvl4pPr>
            <a:lvl5pPr marL="0" indent="1325880">
              <a:buClrTx/>
              <a:buSzTx/>
              <a:buFontTx/>
              <a:buNone/>
              <a:defRPr spc="100" sz="2000">
                <a:solidFill>
                  <a:srgbClr val="FEFAC9"/>
                </a:solidFill>
              </a:defRPr>
            </a:lvl5pPr>
          </a:lstStyle>
          <a:p>
            <a:pPr lvl="0">
              <a:defRPr spc="0" sz="1800">
                <a:solidFill>
                  <a:srgbClr val="000000"/>
                </a:solidFill>
              </a:defRPr>
            </a:pPr>
            <a:r>
              <a:rPr spc="100" sz="2000">
                <a:solidFill>
                  <a:srgbClr val="FEFAC9"/>
                </a:solidFill>
              </a:rPr>
              <a:t>Body Level One</a:t>
            </a:r>
            <a:endParaRPr spc="100" sz="2000">
              <a:solidFill>
                <a:srgbClr val="FEFAC9"/>
              </a:solidFill>
            </a:endParaRPr>
          </a:p>
          <a:p>
            <a:pPr lvl="1">
              <a:defRPr spc="0" sz="1800">
                <a:solidFill>
                  <a:srgbClr val="000000"/>
                </a:solidFill>
              </a:defRPr>
            </a:pPr>
            <a:r>
              <a:rPr spc="100" sz="2000">
                <a:solidFill>
                  <a:srgbClr val="FEFAC9"/>
                </a:solidFill>
              </a:rPr>
              <a:t>Body Level Two</a:t>
            </a:r>
            <a:endParaRPr spc="100" sz="2000">
              <a:solidFill>
                <a:srgbClr val="FEFAC9"/>
              </a:solidFill>
            </a:endParaRPr>
          </a:p>
          <a:p>
            <a:pPr lvl="2">
              <a:defRPr spc="0" sz="1800">
                <a:solidFill>
                  <a:srgbClr val="000000"/>
                </a:solidFill>
              </a:defRPr>
            </a:pPr>
            <a:r>
              <a:rPr spc="100" sz="2000">
                <a:solidFill>
                  <a:srgbClr val="FEFAC9"/>
                </a:solidFill>
              </a:rPr>
              <a:t>Body Level Three</a:t>
            </a:r>
            <a:endParaRPr spc="100" sz="2000">
              <a:solidFill>
                <a:srgbClr val="FEFAC9"/>
              </a:solidFill>
            </a:endParaRPr>
          </a:p>
          <a:p>
            <a:pPr lvl="3">
              <a:defRPr spc="0" sz="1800">
                <a:solidFill>
                  <a:srgbClr val="000000"/>
                </a:solidFill>
              </a:defRPr>
            </a:pPr>
            <a:r>
              <a:rPr spc="100" sz="2000">
                <a:solidFill>
                  <a:srgbClr val="FEFAC9"/>
                </a:solidFill>
              </a:rPr>
              <a:t>Body Level Four</a:t>
            </a:r>
            <a:endParaRPr spc="100" sz="2000">
              <a:solidFill>
                <a:srgbClr val="FEFAC9"/>
              </a:solidFill>
            </a:endParaRPr>
          </a:p>
          <a:p>
            <a:pPr lvl="4">
              <a:defRPr spc="0" sz="1800">
                <a:solidFill>
                  <a:srgbClr val="000000"/>
                </a:solidFill>
              </a:defRPr>
            </a:pPr>
            <a:r>
              <a:rPr spc="100" sz="2000">
                <a:solidFill>
                  <a:srgbClr val="FEFAC9"/>
                </a:solidFill>
              </a:rPr>
              <a:t>Body Level Five</a:t>
            </a:r>
          </a:p>
        </p:txBody>
      </p:sp>
      <p:sp>
        <p:nvSpPr>
          <p:cNvPr id="20" name="Shape 20"/>
          <p:cNvSpPr/>
          <p:nvPr/>
        </p:nvSpPr>
        <p:spPr>
          <a:xfrm>
            <a:off x="685800" y="4916992"/>
            <a:ext cx="7924801" cy="4302"/>
          </a:xfrm>
          <a:prstGeom prst="line">
            <a:avLst/>
          </a:prstGeom>
          <a:ln>
            <a:solidFill>
              <a:srgbClr val="E9E9E8"/>
            </a:solidFill>
          </a:ln>
          <a:effectLst>
            <a:outerShdw sx="100000" sy="100000" kx="0" ky="0" algn="b" rotWithShape="0" blurRad="38100" dist="0" dir="2700000">
              <a:srgbClr val="000000">
                <a:alpha val="55000"/>
              </a:srgbClr>
            </a:outerShdw>
          </a:effectLst>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2" name="Shape 22"/>
          <p:cNvSpPr/>
          <p:nvPr>
            <p:ph type="sldNum" sz="quarter" idx="2"/>
          </p:nvPr>
        </p:nvSpPr>
        <p:spPr>
          <a:prstGeom prst="rect">
            <a:avLst/>
          </a:prstGeom>
        </p:spPr>
        <p:txBody>
          <a:bodyPr/>
          <a:lstStyle/>
          <a:p>
            <a:pPr lvl="0"/>
            <a:fld id="{86CB4B4D-7CA3-9044-876B-883B54F8677D}" type="slidenum"/>
          </a:p>
        </p:txBody>
      </p:sp>
      <p:sp>
        <p:nvSpPr>
          <p:cNvPr id="23" name="Shape 23"/>
          <p:cNvSpPr/>
          <p:nvPr>
            <p:ph type="title"/>
          </p:nvPr>
        </p:nvSpPr>
        <p:spPr>
          <a:prstGeom prst="rect">
            <a:avLst/>
          </a:prstGeom>
        </p:spPr>
        <p:txBody>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
        <p:nvSpPr>
          <p:cNvPr id="24" name="Shape 24"/>
          <p:cNvSpPr/>
          <p:nvPr>
            <p:ph type="body" idx="1"/>
          </p:nvPr>
        </p:nvSpPr>
        <p:spPr>
          <a:xfrm>
            <a:off x="457200" y="1524000"/>
            <a:ext cx="4059936" cy="5334000"/>
          </a:xfrm>
          <a:prstGeom prst="rect">
            <a:avLst/>
          </a:prstGeom>
        </p:spPr>
        <p:txBody>
          <a:body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6" name="Shape 26"/>
          <p:cNvSpPr/>
          <p:nvPr>
            <p:ph type="sldNum" sz="quarter" idx="2"/>
          </p:nvPr>
        </p:nvSpPr>
        <p:spPr>
          <a:prstGeom prst="rect">
            <a:avLst/>
          </a:prstGeom>
        </p:spPr>
        <p:txBody>
          <a:bodyPr/>
          <a:lstStyle/>
          <a:p>
            <a:pPr lvl="0"/>
            <a:fld id="{86CB4B4D-7CA3-9044-876B-883B54F8677D}" type="slidenum"/>
          </a:p>
        </p:txBody>
      </p:sp>
      <p:sp>
        <p:nvSpPr>
          <p:cNvPr id="27" name="Shape 27"/>
          <p:cNvSpPr/>
          <p:nvPr>
            <p:ph type="body" idx="1"/>
          </p:nvPr>
        </p:nvSpPr>
        <p:spPr>
          <a:xfrm>
            <a:off x="457200" y="1298447"/>
            <a:ext cx="4040188" cy="863146"/>
          </a:xfrm>
          <a:prstGeom prst="rect">
            <a:avLst/>
          </a:prstGeom>
        </p:spPr>
        <p:txBody>
          <a:bodyPr anchor="b">
            <a:noAutofit/>
          </a:bodyPr>
          <a:lstStyle>
            <a:lvl1pPr marL="0" indent="0">
              <a:spcBef>
                <a:spcPts val="0"/>
              </a:spcBef>
              <a:buClrTx/>
              <a:buSzTx/>
              <a:buFontTx/>
              <a:buNone/>
              <a:defRPr b="1">
                <a:solidFill>
                  <a:srgbClr val="FEFAC9"/>
                </a:solidFill>
              </a:defRPr>
            </a:lvl1pPr>
            <a:lvl2pPr marL="0" indent="365760">
              <a:spcBef>
                <a:spcPts val="0"/>
              </a:spcBef>
              <a:buClrTx/>
              <a:buSzTx/>
              <a:buFontTx/>
              <a:buNone/>
              <a:defRPr b="1">
                <a:solidFill>
                  <a:srgbClr val="FEFAC9"/>
                </a:solidFill>
              </a:defRPr>
            </a:lvl2pPr>
            <a:lvl3pPr marL="0" indent="777239">
              <a:spcBef>
                <a:spcPts val="0"/>
              </a:spcBef>
              <a:buClrTx/>
              <a:buSzTx/>
              <a:buFontTx/>
              <a:buNone/>
              <a:defRPr b="1">
                <a:solidFill>
                  <a:srgbClr val="FEFAC9"/>
                </a:solidFill>
              </a:defRPr>
            </a:lvl3pPr>
            <a:lvl4pPr marL="0" indent="1051560">
              <a:spcBef>
                <a:spcPts val="0"/>
              </a:spcBef>
              <a:buClrTx/>
              <a:buSzTx/>
              <a:buFontTx/>
              <a:buNone/>
              <a:defRPr b="1">
                <a:solidFill>
                  <a:srgbClr val="FEFAC9"/>
                </a:solidFill>
              </a:defRPr>
            </a:lvl4pPr>
            <a:lvl5pPr marL="0" indent="1325880">
              <a:spcBef>
                <a:spcPts val="0"/>
              </a:spcBef>
              <a:buClrTx/>
              <a:buSzTx/>
              <a:buFontTx/>
              <a:buNone/>
              <a:defRPr b="1">
                <a:solidFill>
                  <a:srgbClr val="FEFAC9"/>
                </a:solidFill>
              </a:defRPr>
            </a:lvl5pPr>
          </a:lstStyle>
          <a:p>
            <a:pPr lvl="0">
              <a:defRPr b="0" sz="1800">
                <a:solidFill>
                  <a:srgbClr val="000000"/>
                </a:solidFill>
              </a:defRPr>
            </a:pPr>
            <a:r>
              <a:rPr b="1" sz="2600">
                <a:solidFill>
                  <a:srgbClr val="FEFAC9"/>
                </a:solidFill>
              </a:rPr>
              <a:t>Body Level One</a:t>
            </a:r>
            <a:endParaRPr b="1" sz="2600">
              <a:solidFill>
                <a:srgbClr val="FEFAC9"/>
              </a:solidFill>
            </a:endParaRPr>
          </a:p>
          <a:p>
            <a:pPr lvl="1">
              <a:defRPr b="0" sz="1800">
                <a:solidFill>
                  <a:srgbClr val="000000"/>
                </a:solidFill>
              </a:defRPr>
            </a:pPr>
            <a:r>
              <a:rPr b="1" sz="2600">
                <a:solidFill>
                  <a:srgbClr val="FEFAC9"/>
                </a:solidFill>
              </a:rPr>
              <a:t>Body Level Two</a:t>
            </a:r>
            <a:endParaRPr b="1" sz="2600">
              <a:solidFill>
                <a:srgbClr val="FEFAC9"/>
              </a:solidFill>
            </a:endParaRPr>
          </a:p>
          <a:p>
            <a:pPr lvl="2">
              <a:defRPr b="0" sz="1800">
                <a:solidFill>
                  <a:srgbClr val="000000"/>
                </a:solidFill>
              </a:defRPr>
            </a:pPr>
            <a:r>
              <a:rPr b="1" sz="2600">
                <a:solidFill>
                  <a:srgbClr val="FEFAC9"/>
                </a:solidFill>
              </a:rPr>
              <a:t>Body Level Three</a:t>
            </a:r>
            <a:endParaRPr b="1" sz="2600">
              <a:solidFill>
                <a:srgbClr val="FEFAC9"/>
              </a:solidFill>
            </a:endParaRPr>
          </a:p>
          <a:p>
            <a:pPr lvl="3">
              <a:defRPr b="0" sz="1800">
                <a:solidFill>
                  <a:srgbClr val="000000"/>
                </a:solidFill>
              </a:defRPr>
            </a:pPr>
            <a:r>
              <a:rPr b="1" sz="2600">
                <a:solidFill>
                  <a:srgbClr val="FEFAC9"/>
                </a:solidFill>
              </a:rPr>
              <a:t>Body Level Four</a:t>
            </a:r>
            <a:endParaRPr b="1" sz="2600">
              <a:solidFill>
                <a:srgbClr val="FEFAC9"/>
              </a:solidFill>
            </a:endParaRPr>
          </a:p>
          <a:p>
            <a:pPr lvl="4">
              <a:defRPr b="0" sz="1800">
                <a:solidFill>
                  <a:srgbClr val="000000"/>
                </a:solidFill>
              </a:defRPr>
            </a:pPr>
            <a:r>
              <a:rPr b="1" sz="2600">
                <a:solidFill>
                  <a:srgbClr val="FEFAC9"/>
                </a:solidFill>
              </a:rPr>
              <a:t>Body Level Five</a:t>
            </a:r>
          </a:p>
        </p:txBody>
      </p:sp>
      <p:sp>
        <p:nvSpPr>
          <p:cNvPr id="28" name="Shape 28"/>
          <p:cNvSpPr/>
          <p:nvPr>
            <p:ph type="title"/>
          </p:nvPr>
        </p:nvSpPr>
        <p:spPr>
          <a:xfrm>
            <a:off x="457200" y="0"/>
            <a:ext cx="8229600" cy="1298448"/>
          </a:xfrm>
          <a:prstGeom prst="rect">
            <a:avLst/>
          </a:prstGeom>
        </p:spPr>
        <p:txBody>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
        <p:nvSpPr>
          <p:cNvPr id="29" name="Shape 29"/>
          <p:cNvSpPr/>
          <p:nvPr/>
        </p:nvSpPr>
        <p:spPr>
          <a:xfrm>
            <a:off x="562944" y="2180219"/>
            <a:ext cx="3749042" cy="1588"/>
          </a:xfrm>
          <a:prstGeom prst="line">
            <a:avLst/>
          </a:prstGeom>
          <a:ln w="12700">
            <a:solidFill>
              <a:srgbClr val="E8E8E7"/>
            </a:solidFill>
          </a:ln>
          <a:effectLst>
            <a:outerShdw sx="100000" sy="100000" kx="0" ky="0" algn="b" rotWithShape="0" blurRad="38100" dist="0" dir="2700000">
              <a:srgbClr val="000000">
                <a:alpha val="55000"/>
              </a:srgbClr>
            </a:outerShdw>
          </a:effectLst>
        </p:spPr>
        <p:txBody>
          <a:bodyPr lIns="0" tIns="0" rIns="0" bIns="0"/>
          <a:lstStyle/>
          <a:p>
            <a:pPr lvl="0" defTabSz="457200">
              <a:defRPr sz="1200">
                <a:latin typeface="+mn-lt"/>
                <a:ea typeface="+mn-ea"/>
                <a:cs typeface="+mn-cs"/>
                <a:sym typeface="Helvetica"/>
              </a:defRPr>
            </a:pPr>
          </a:p>
        </p:txBody>
      </p:sp>
      <p:sp>
        <p:nvSpPr>
          <p:cNvPr id="30" name="Shape 30"/>
          <p:cNvSpPr/>
          <p:nvPr/>
        </p:nvSpPr>
        <p:spPr>
          <a:xfrm>
            <a:off x="4754879" y="2180219"/>
            <a:ext cx="3749041" cy="1588"/>
          </a:xfrm>
          <a:prstGeom prst="line">
            <a:avLst/>
          </a:prstGeom>
          <a:ln w="12700">
            <a:solidFill>
              <a:srgbClr val="E8E8E7"/>
            </a:solidFill>
          </a:ln>
          <a:effectLst>
            <a:outerShdw sx="100000" sy="100000" kx="0" ky="0" algn="b" rotWithShape="0" blurRad="38100" dist="0" dir="2700000">
              <a:srgbClr val="000000">
                <a:alpha val="55000"/>
              </a:srgbClr>
            </a:outerShdw>
          </a:effectLst>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2" name="Shape 32"/>
          <p:cNvSpPr/>
          <p:nvPr>
            <p:ph type="sldNum" sz="quarter" idx="2"/>
          </p:nvPr>
        </p:nvSpPr>
        <p:spPr>
          <a:prstGeom prst="rect">
            <a:avLst/>
          </a:prstGeom>
        </p:spPr>
        <p:txBody>
          <a:bodyPr/>
          <a:lstStyle/>
          <a:p>
            <a:pPr lvl="0"/>
            <a:fld id="{86CB4B4D-7CA3-9044-876B-883B54F8677D}" type="slidenum"/>
          </a:p>
        </p:txBody>
      </p:sp>
      <p:sp>
        <p:nvSpPr>
          <p:cNvPr id="33" name="Shape 33"/>
          <p:cNvSpPr/>
          <p:nvPr>
            <p:ph type="title"/>
          </p:nvPr>
        </p:nvSpPr>
        <p:spPr>
          <a:prstGeom prst="rect">
            <a:avLst/>
          </a:prstGeom>
        </p:spPr>
        <p:txBody>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7" name="Shape 37"/>
          <p:cNvSpPr/>
          <p:nvPr>
            <p:ph type="body" idx="1"/>
          </p:nvPr>
        </p:nvSpPr>
        <p:spPr>
          <a:xfrm>
            <a:off x="457200" y="457200"/>
            <a:ext cx="6248400" cy="6400800"/>
          </a:xfrm>
          <a:prstGeom prst="rect">
            <a:avLst/>
          </a:prstGeom>
        </p:spPr>
        <p:txBody>
          <a:body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38" name="Shape 38"/>
          <p:cNvSpPr/>
          <p:nvPr>
            <p:ph type="title"/>
          </p:nvPr>
        </p:nvSpPr>
        <p:spPr>
          <a:xfrm>
            <a:off x="6781800" y="0"/>
            <a:ext cx="1981200" cy="1524000"/>
          </a:xfrm>
          <a:prstGeom prst="rect">
            <a:avLst/>
          </a:prstGeom>
        </p:spPr>
        <p:txBody>
          <a:bodyPr/>
          <a:lstStyle>
            <a:lvl1pPr>
              <a:defRPr b="1" spc="-50" sz="1800">
                <a:ln w="9525">
                  <a:noFill/>
                </a:ln>
                <a:solidFill>
                  <a:srgbClr val="FEFAC9"/>
                </a:solidFill>
              </a:defRPr>
            </a:lvl1pPr>
          </a:lstStyle>
          <a:p>
            <a:pPr lvl="0">
              <a:defRPr b="0" spc="0">
                <a:solidFill>
                  <a:srgbClr val="000000"/>
                </a:solidFill>
              </a:defRPr>
            </a:pPr>
            <a:r>
              <a:rPr b="1" spc="-50">
                <a:solidFill>
                  <a:srgbClr val="FEFAC9"/>
                </a:solidFill>
              </a:rPr>
              <a:t>Title Text</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41" name="Shape 41"/>
          <p:cNvSpPr/>
          <p:nvPr>
            <p:ph type="title"/>
          </p:nvPr>
        </p:nvSpPr>
        <p:spPr>
          <a:xfrm>
            <a:off x="6629400" y="0"/>
            <a:ext cx="2057400" cy="1524000"/>
          </a:xfrm>
          <a:prstGeom prst="rect">
            <a:avLst/>
          </a:prstGeom>
        </p:spPr>
        <p:txBody>
          <a:bodyPr/>
          <a:lstStyle>
            <a:lvl1pPr>
              <a:defRPr b="1" spc="-50" sz="1800">
                <a:ln w="9525">
                  <a:noFill/>
                </a:ln>
                <a:solidFill>
                  <a:srgbClr val="FEFAC9"/>
                </a:solidFill>
              </a:defRPr>
            </a:lvl1pPr>
          </a:lstStyle>
          <a:p>
            <a:pPr lvl="0">
              <a:defRPr b="0" spc="0">
                <a:solidFill>
                  <a:srgbClr val="000000"/>
                </a:solidFill>
              </a:defRPr>
            </a:pPr>
            <a:r>
              <a:rPr b="1" spc="-50">
                <a:solidFill>
                  <a:srgbClr val="FEFAC9"/>
                </a:solidFill>
              </a:rPr>
              <a:t>Title Text</a:t>
            </a:r>
          </a:p>
        </p:txBody>
      </p:sp>
      <p:sp>
        <p:nvSpPr>
          <p:cNvPr id="42" name="Shape 42"/>
          <p:cNvSpPr/>
          <p:nvPr>
            <p:ph type="body" idx="1"/>
          </p:nvPr>
        </p:nvSpPr>
        <p:spPr>
          <a:xfrm>
            <a:off x="6629400" y="1600200"/>
            <a:ext cx="2057400" cy="5257800"/>
          </a:xfrm>
          <a:prstGeom prst="rect">
            <a:avLst/>
          </a:prstGeom>
        </p:spPr>
        <p:txBody>
          <a:bodyPr/>
          <a:lstStyle>
            <a:lvl1pPr marL="0" indent="0">
              <a:lnSpc>
                <a:spcPct val="125000"/>
              </a:lnSpc>
              <a:spcBef>
                <a:spcPts val="1000"/>
              </a:spcBef>
              <a:buClrTx/>
              <a:buSzTx/>
              <a:buFontTx/>
              <a:buNone/>
              <a:defRPr sz="1600">
                <a:solidFill>
                  <a:srgbClr val="FEFAC9"/>
                </a:solidFill>
              </a:defRPr>
            </a:lvl1pPr>
            <a:lvl2pPr marL="731520" indent="-365760">
              <a:lnSpc>
                <a:spcPct val="125000"/>
              </a:lnSpc>
              <a:spcBef>
                <a:spcPts val="1000"/>
              </a:spcBef>
              <a:buClrTx/>
              <a:buFontTx/>
              <a:defRPr sz="1600">
                <a:solidFill>
                  <a:srgbClr val="FEFAC9"/>
                </a:solidFill>
              </a:defRPr>
            </a:lvl2pPr>
            <a:lvl3pPr marL="1143000" indent="-365760">
              <a:lnSpc>
                <a:spcPct val="125000"/>
              </a:lnSpc>
              <a:spcBef>
                <a:spcPts val="1000"/>
              </a:spcBef>
              <a:buClrTx/>
              <a:buFontTx/>
              <a:defRPr sz="1600">
                <a:solidFill>
                  <a:srgbClr val="FEFAC9"/>
                </a:solidFill>
              </a:defRPr>
            </a:lvl3pPr>
            <a:lvl4pPr marL="1457960" indent="-406400">
              <a:lnSpc>
                <a:spcPct val="125000"/>
              </a:lnSpc>
              <a:spcBef>
                <a:spcPts val="1000"/>
              </a:spcBef>
              <a:buClrTx/>
              <a:buFontTx/>
              <a:defRPr sz="1600">
                <a:solidFill>
                  <a:srgbClr val="FEFAC9"/>
                </a:solidFill>
              </a:defRPr>
            </a:lvl4pPr>
            <a:lvl5pPr marL="1732279" indent="-406399">
              <a:lnSpc>
                <a:spcPct val="125000"/>
              </a:lnSpc>
              <a:spcBef>
                <a:spcPts val="1000"/>
              </a:spcBef>
              <a:buClrTx/>
              <a:buFontTx/>
              <a:defRPr sz="1600">
                <a:solidFill>
                  <a:srgbClr val="FEFAC9"/>
                </a:solidFill>
              </a:defRPr>
            </a:lvl5pPr>
          </a:lstStyle>
          <a:p>
            <a:pPr lvl="0">
              <a:defRPr sz="1800">
                <a:solidFill>
                  <a:srgbClr val="000000"/>
                </a:solidFill>
              </a:defRPr>
            </a:pPr>
            <a:r>
              <a:rPr sz="1600">
                <a:solidFill>
                  <a:srgbClr val="FEFAC9"/>
                </a:solidFill>
              </a:rPr>
              <a:t>Body Level One</a:t>
            </a:r>
            <a:endParaRPr sz="1600">
              <a:solidFill>
                <a:srgbClr val="FEFAC9"/>
              </a:solidFill>
            </a:endParaRPr>
          </a:p>
          <a:p>
            <a:pPr lvl="1">
              <a:defRPr sz="1800">
                <a:solidFill>
                  <a:srgbClr val="000000"/>
                </a:solidFill>
              </a:defRPr>
            </a:pPr>
            <a:r>
              <a:rPr sz="1600">
                <a:solidFill>
                  <a:srgbClr val="FEFAC9"/>
                </a:solidFill>
              </a:rPr>
              <a:t>Body Level Two</a:t>
            </a:r>
            <a:endParaRPr sz="1600">
              <a:solidFill>
                <a:srgbClr val="FEFAC9"/>
              </a:solidFill>
            </a:endParaRPr>
          </a:p>
          <a:p>
            <a:pPr lvl="2">
              <a:defRPr sz="1800">
                <a:solidFill>
                  <a:srgbClr val="000000"/>
                </a:solidFill>
              </a:defRPr>
            </a:pPr>
            <a:r>
              <a:rPr sz="1600">
                <a:solidFill>
                  <a:srgbClr val="FEFAC9"/>
                </a:solidFill>
              </a:rPr>
              <a:t>Body Level Three</a:t>
            </a:r>
            <a:endParaRPr sz="1600">
              <a:solidFill>
                <a:srgbClr val="FEFAC9"/>
              </a:solidFill>
            </a:endParaRPr>
          </a:p>
          <a:p>
            <a:pPr lvl="3">
              <a:defRPr sz="1800">
                <a:solidFill>
                  <a:srgbClr val="000000"/>
                </a:solidFill>
              </a:defRPr>
            </a:pPr>
            <a:r>
              <a:rPr sz="1600">
                <a:solidFill>
                  <a:srgbClr val="FEFAC9"/>
                </a:solidFill>
              </a:rPr>
              <a:t>Body Level Four</a:t>
            </a:r>
            <a:endParaRPr sz="1600">
              <a:solidFill>
                <a:srgbClr val="FEFAC9"/>
              </a:solidFill>
            </a:endParaRPr>
          </a:p>
          <a:p>
            <a:pPr lvl="4">
              <a:defRPr sz="1800">
                <a:solidFill>
                  <a:srgbClr val="000000"/>
                </a:solidFill>
              </a:defRPr>
            </a:pPr>
            <a:r>
              <a:rPr sz="1600">
                <a:solidFill>
                  <a:srgbClr val="FEFAC9"/>
                </a:solidFill>
              </a:rPr>
              <a:t>Body Level Five</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0"/>
            <a:ext cx="8229600" cy="13716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0">
              <a:defRPr spc="0" sz="1800">
                <a:ln w="9525">
                  <a:noFill/>
                </a:ln>
                <a:solidFill>
                  <a:srgbClr val="000000"/>
                </a:solidFill>
              </a:defRPr>
            </a:pPr>
            <a:r>
              <a:rPr spc="-100" sz="4200">
                <a:ln w="3200">
                  <a:solidFill>
                    <a:srgbClr val="3C4421">
                      <a:alpha val="25000"/>
                    </a:srgbClr>
                  </a:solidFill>
                </a:ln>
                <a:solidFill>
                  <a:srgbClr val="F9F9F9"/>
                </a:solidFill>
              </a:rPr>
              <a:t>Title Text</a:t>
            </a:r>
          </a:p>
        </p:txBody>
      </p:sp>
      <p:sp>
        <p:nvSpPr>
          <p:cNvPr id="3" name="Shape 3"/>
          <p:cNvSpPr/>
          <p:nvPr>
            <p:ph type="body" idx="1"/>
          </p:nvPr>
        </p:nvSpPr>
        <p:spPr>
          <a:xfrm>
            <a:off x="457200" y="1447800"/>
            <a:ext cx="8229600" cy="54102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4" name="Shape 4"/>
          <p:cNvSpPr/>
          <p:nvPr>
            <p:ph type="sldNum" sz="quarter" idx="2"/>
          </p:nvPr>
        </p:nvSpPr>
        <p:spPr>
          <a:xfrm>
            <a:off x="8410575" y="6289480"/>
            <a:ext cx="609600" cy="241301"/>
          </a:xfrm>
          <a:prstGeom prst="rect">
            <a:avLst/>
          </a:prstGeom>
          <a:ln w="12700">
            <a:miter lim="400000"/>
          </a:ln>
        </p:spPr>
        <p:txBody>
          <a:bodyPr lIns="0" tIns="0" rIns="0" bIns="0" anchor="ctr">
            <a:spAutoFit/>
          </a:bodyPr>
          <a:lstStyle>
            <a:lvl1pPr algn="ctr">
              <a:defRPr sz="1600">
                <a:solidFill>
                  <a:srgbClr val="FEFAC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defRPr spc="-100" sz="4200">
          <a:ln w="3200">
            <a:solidFill>
              <a:srgbClr val="3C4421">
                <a:alpha val="25000"/>
              </a:srgbClr>
            </a:solidFill>
          </a:ln>
          <a:solidFill>
            <a:srgbClr val="F9F9F9"/>
          </a:solidFill>
          <a:latin typeface="Constantia"/>
          <a:ea typeface="Constantia"/>
          <a:cs typeface="Constantia"/>
          <a:sym typeface="Constantia"/>
        </a:defRPr>
      </a:lvl1pPr>
      <a:lvl2pPr>
        <a:defRPr spc="-100" sz="4200">
          <a:ln w="3200">
            <a:solidFill>
              <a:srgbClr val="3C4421">
                <a:alpha val="25000"/>
              </a:srgbClr>
            </a:solidFill>
          </a:ln>
          <a:solidFill>
            <a:srgbClr val="F9F9F9"/>
          </a:solidFill>
          <a:latin typeface="Constantia"/>
          <a:ea typeface="Constantia"/>
          <a:cs typeface="Constantia"/>
          <a:sym typeface="Constantia"/>
        </a:defRPr>
      </a:lvl2pPr>
      <a:lvl3pPr>
        <a:defRPr spc="-100" sz="4200">
          <a:ln w="3200">
            <a:solidFill>
              <a:srgbClr val="3C4421">
                <a:alpha val="25000"/>
              </a:srgbClr>
            </a:solidFill>
          </a:ln>
          <a:solidFill>
            <a:srgbClr val="F9F9F9"/>
          </a:solidFill>
          <a:latin typeface="Constantia"/>
          <a:ea typeface="Constantia"/>
          <a:cs typeface="Constantia"/>
          <a:sym typeface="Constantia"/>
        </a:defRPr>
      </a:lvl3pPr>
      <a:lvl4pPr>
        <a:defRPr spc="-100" sz="4200">
          <a:ln w="3200">
            <a:solidFill>
              <a:srgbClr val="3C4421">
                <a:alpha val="25000"/>
              </a:srgbClr>
            </a:solidFill>
          </a:ln>
          <a:solidFill>
            <a:srgbClr val="F9F9F9"/>
          </a:solidFill>
          <a:latin typeface="Constantia"/>
          <a:ea typeface="Constantia"/>
          <a:cs typeface="Constantia"/>
          <a:sym typeface="Constantia"/>
        </a:defRPr>
      </a:lvl4pPr>
      <a:lvl5pPr>
        <a:defRPr spc="-100" sz="4200">
          <a:ln w="3200">
            <a:solidFill>
              <a:srgbClr val="3C4421">
                <a:alpha val="25000"/>
              </a:srgbClr>
            </a:solidFill>
          </a:ln>
          <a:solidFill>
            <a:srgbClr val="F9F9F9"/>
          </a:solidFill>
          <a:latin typeface="Constantia"/>
          <a:ea typeface="Constantia"/>
          <a:cs typeface="Constantia"/>
          <a:sym typeface="Constantia"/>
        </a:defRPr>
      </a:lvl5pPr>
      <a:lvl6pPr>
        <a:defRPr spc="-100" sz="4200">
          <a:ln w="3200">
            <a:solidFill>
              <a:srgbClr val="3C4421">
                <a:alpha val="25000"/>
              </a:srgbClr>
            </a:solidFill>
          </a:ln>
          <a:solidFill>
            <a:srgbClr val="F9F9F9"/>
          </a:solidFill>
          <a:latin typeface="Constantia"/>
          <a:ea typeface="Constantia"/>
          <a:cs typeface="Constantia"/>
          <a:sym typeface="Constantia"/>
        </a:defRPr>
      </a:lvl6pPr>
      <a:lvl7pPr>
        <a:defRPr spc="-100" sz="4200">
          <a:ln w="3200">
            <a:solidFill>
              <a:srgbClr val="3C4421">
                <a:alpha val="25000"/>
              </a:srgbClr>
            </a:solidFill>
          </a:ln>
          <a:solidFill>
            <a:srgbClr val="F9F9F9"/>
          </a:solidFill>
          <a:latin typeface="Constantia"/>
          <a:ea typeface="Constantia"/>
          <a:cs typeface="Constantia"/>
          <a:sym typeface="Constantia"/>
        </a:defRPr>
      </a:lvl7pPr>
      <a:lvl8pPr>
        <a:defRPr spc="-100" sz="4200">
          <a:ln w="3200">
            <a:solidFill>
              <a:srgbClr val="3C4421">
                <a:alpha val="25000"/>
              </a:srgbClr>
            </a:solidFill>
          </a:ln>
          <a:solidFill>
            <a:srgbClr val="F9F9F9"/>
          </a:solidFill>
          <a:latin typeface="Constantia"/>
          <a:ea typeface="Constantia"/>
          <a:cs typeface="Constantia"/>
          <a:sym typeface="Constantia"/>
        </a:defRPr>
      </a:lvl8pPr>
      <a:lvl9pPr>
        <a:defRPr spc="-100" sz="4200">
          <a:ln w="3200">
            <a:solidFill>
              <a:srgbClr val="3C4421">
                <a:alpha val="25000"/>
              </a:srgbClr>
            </a:solidFill>
          </a:ln>
          <a:solidFill>
            <a:srgbClr val="F9F9F9"/>
          </a:solidFill>
          <a:latin typeface="Constantia"/>
          <a:ea typeface="Constantia"/>
          <a:cs typeface="Constantia"/>
          <a:sym typeface="Constantia"/>
        </a:defRPr>
      </a:lvl9pPr>
    </p:titleStyle>
    <p:bodyStyle>
      <a:lvl1pPr marL="274320" indent="-274320">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1pPr>
      <a:lvl2pPr marL="662940" indent="-297180">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2pPr>
      <a:lvl3pPr marL="1060268" indent="-283028">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3pPr>
      <a:lvl4pPr marL="1364381" indent="-312821">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4pPr>
      <a:lvl5pPr marL="1697354" indent="-371474">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5pPr>
      <a:lvl6pPr marL="1949823" indent="-349623">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6pPr>
      <a:lvl7pPr marL="2125979" indent="-297179">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7pPr>
      <a:lvl8pPr marL="2420111" indent="-316991">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8pPr>
      <a:lvl9pPr marL="2694432" indent="-316991">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9pPr>
    </p:bodyStyle>
    <p:otherStyle>
      <a:lvl1pPr algn="ctr">
        <a:defRPr sz="1600">
          <a:solidFill>
            <a:schemeClr val="tx1"/>
          </a:solidFill>
          <a:latin typeface="+mn-lt"/>
          <a:ea typeface="+mn-ea"/>
          <a:cs typeface="+mn-cs"/>
          <a:sym typeface="Constantia"/>
        </a:defRPr>
      </a:lvl1pPr>
      <a:lvl2pPr indent="457200" algn="ctr">
        <a:defRPr sz="1600">
          <a:solidFill>
            <a:schemeClr val="tx1"/>
          </a:solidFill>
          <a:latin typeface="+mn-lt"/>
          <a:ea typeface="+mn-ea"/>
          <a:cs typeface="+mn-cs"/>
          <a:sym typeface="Constantia"/>
        </a:defRPr>
      </a:lvl2pPr>
      <a:lvl3pPr indent="914400" algn="ctr">
        <a:defRPr sz="1600">
          <a:solidFill>
            <a:schemeClr val="tx1"/>
          </a:solidFill>
          <a:latin typeface="+mn-lt"/>
          <a:ea typeface="+mn-ea"/>
          <a:cs typeface="+mn-cs"/>
          <a:sym typeface="Constantia"/>
        </a:defRPr>
      </a:lvl3pPr>
      <a:lvl4pPr indent="1371600" algn="ctr">
        <a:defRPr sz="1600">
          <a:solidFill>
            <a:schemeClr val="tx1"/>
          </a:solidFill>
          <a:latin typeface="+mn-lt"/>
          <a:ea typeface="+mn-ea"/>
          <a:cs typeface="+mn-cs"/>
          <a:sym typeface="Constantia"/>
        </a:defRPr>
      </a:lvl4pPr>
      <a:lvl5pPr indent="1828800" algn="ctr">
        <a:defRPr sz="1600">
          <a:solidFill>
            <a:schemeClr val="tx1"/>
          </a:solidFill>
          <a:latin typeface="+mn-lt"/>
          <a:ea typeface="+mn-ea"/>
          <a:cs typeface="+mn-cs"/>
          <a:sym typeface="Constantia"/>
        </a:defRPr>
      </a:lvl5pPr>
      <a:lvl6pPr indent="2286000" algn="ctr">
        <a:defRPr sz="1600">
          <a:solidFill>
            <a:schemeClr val="tx1"/>
          </a:solidFill>
          <a:latin typeface="+mn-lt"/>
          <a:ea typeface="+mn-ea"/>
          <a:cs typeface="+mn-cs"/>
          <a:sym typeface="Constantia"/>
        </a:defRPr>
      </a:lvl6pPr>
      <a:lvl7pPr indent="2743200" algn="ctr">
        <a:defRPr sz="1600">
          <a:solidFill>
            <a:schemeClr val="tx1"/>
          </a:solidFill>
          <a:latin typeface="+mn-lt"/>
          <a:ea typeface="+mn-ea"/>
          <a:cs typeface="+mn-cs"/>
          <a:sym typeface="Constantia"/>
        </a:defRPr>
      </a:lvl7pPr>
      <a:lvl8pPr indent="3200400" algn="ctr">
        <a:defRPr sz="1600">
          <a:solidFill>
            <a:schemeClr val="tx1"/>
          </a:solidFill>
          <a:latin typeface="+mn-lt"/>
          <a:ea typeface="+mn-ea"/>
          <a:cs typeface="+mn-cs"/>
          <a:sym typeface="Constantia"/>
        </a:defRPr>
      </a:lvl8pPr>
      <a:lvl9pPr indent="3657600" algn="ctr">
        <a:defRPr sz="1600">
          <a:solidFill>
            <a:schemeClr val="tx1"/>
          </a:solidFill>
          <a:latin typeface="+mn-lt"/>
          <a:ea typeface="+mn-ea"/>
          <a:cs typeface="+mn-cs"/>
          <a:sym typeface="Constant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body" idx="1"/>
          </p:nvPr>
        </p:nvSpPr>
        <p:spPr>
          <a:xfrm>
            <a:off x="457200" y="3699804"/>
            <a:ext cx="8305800" cy="2624796"/>
          </a:xfrm>
          <a:prstGeom prst="rect">
            <a:avLst/>
          </a:prstGeom>
        </p:spPr>
        <p:txBody>
          <a:bodyPr lIns="0" tIns="0" rIns="0" bIns="0">
            <a:normAutofit fontScale="100000" lnSpcReduction="0"/>
          </a:bodyPr>
          <a:lstStyle/>
          <a:p>
            <a:pPr lvl="0">
              <a:defRPr spc="0" sz="1800">
                <a:solidFill>
                  <a:srgbClr val="000000"/>
                </a:solidFill>
              </a:defRPr>
            </a:pPr>
            <a:r>
              <a:rPr b="1" spc="100" sz="2200">
                <a:solidFill>
                  <a:srgbClr val="FEFAC9"/>
                </a:solidFill>
                <a:latin typeface="Candara"/>
                <a:ea typeface="Candara"/>
                <a:cs typeface="Candara"/>
                <a:sym typeface="Candara"/>
              </a:rPr>
              <a:t>College Survival Terminology</a:t>
            </a:r>
            <a:endParaRPr b="1" spc="100" sz="2200">
              <a:solidFill>
                <a:srgbClr val="FEFAC9"/>
              </a:solidFill>
              <a:latin typeface="Candara"/>
              <a:ea typeface="Candara"/>
              <a:cs typeface="Candara"/>
              <a:sym typeface="Candara"/>
            </a:endParaRPr>
          </a:p>
          <a:p>
            <a:pPr lvl="0">
              <a:defRPr spc="0" sz="1800">
                <a:solidFill>
                  <a:srgbClr val="000000"/>
                </a:solidFill>
              </a:defRPr>
            </a:pPr>
            <a:endParaRPr b="1" spc="100" sz="2200">
              <a:solidFill>
                <a:srgbClr val="FEFAC9"/>
              </a:solidFill>
              <a:latin typeface="Candara"/>
              <a:ea typeface="Candara"/>
              <a:cs typeface="Candara"/>
              <a:sym typeface="Candara"/>
            </a:endParaRPr>
          </a:p>
          <a:p>
            <a:pPr lvl="0">
              <a:defRPr spc="0" sz="1800">
                <a:solidFill>
                  <a:srgbClr val="000000"/>
                </a:solidFill>
              </a:defRPr>
            </a:pPr>
            <a:endParaRPr b="1" spc="100" sz="2200">
              <a:solidFill>
                <a:srgbClr val="FEFAC9"/>
              </a:solidFill>
              <a:latin typeface="Candara"/>
              <a:ea typeface="Candara"/>
              <a:cs typeface="Candara"/>
              <a:sym typeface="Candara"/>
            </a:endParaRPr>
          </a:p>
          <a:p>
            <a:pPr lvl="0">
              <a:defRPr spc="0" sz="1800">
                <a:solidFill>
                  <a:srgbClr val="000000"/>
                </a:solidFill>
              </a:defRPr>
            </a:pPr>
            <a:endParaRPr b="1" spc="100" sz="2200">
              <a:solidFill>
                <a:srgbClr val="FEFAC9"/>
              </a:solidFill>
              <a:latin typeface="Candara"/>
              <a:ea typeface="Candara"/>
              <a:cs typeface="Candara"/>
              <a:sym typeface="Candara"/>
            </a:endParaRPr>
          </a:p>
          <a:p>
            <a:pPr lvl="0">
              <a:defRPr spc="0" sz="1800">
                <a:solidFill>
                  <a:srgbClr val="000000"/>
                </a:solidFill>
              </a:defRPr>
            </a:pPr>
            <a:endParaRPr b="1" spc="100" sz="2200">
              <a:solidFill>
                <a:srgbClr val="FEFAC9"/>
              </a:solidFill>
              <a:latin typeface="Candara"/>
              <a:ea typeface="Candara"/>
              <a:cs typeface="Candara"/>
              <a:sym typeface="Candara"/>
            </a:endParaRPr>
          </a:p>
        </p:txBody>
      </p:sp>
      <p:sp>
        <p:nvSpPr>
          <p:cNvPr id="60" name="Shape 60"/>
          <p:cNvSpPr/>
          <p:nvPr>
            <p:ph type="title"/>
          </p:nvPr>
        </p:nvSpPr>
        <p:spPr>
          <a:xfrm>
            <a:off x="457200" y="1433731"/>
            <a:ext cx="8305800" cy="1981201"/>
          </a:xfrm>
          <a:prstGeom prst="rect">
            <a:avLst/>
          </a:prstGeom>
        </p:spPr>
        <p:txBody>
          <a:bodyPr lIns="0" tIns="0" rIns="0" bIns="0">
            <a:normAutofit fontScale="100000" lnSpcReduction="0"/>
          </a:bodyPr>
          <a:lstStyle/>
          <a:p>
            <a:pPr lvl="0">
              <a:defRPr spc="0" sz="1800">
                <a:ln w="9525">
                  <a:noFill/>
                </a:ln>
                <a:solidFill>
                  <a:srgbClr val="000000"/>
                </a:solidFill>
              </a:defRPr>
            </a:pPr>
            <a:r>
              <a:rPr b="1" i="1" spc="-100" sz="6000">
                <a:ln w="3200">
                  <a:solidFill>
                    <a:srgbClr val="3C4421">
                      <a:alpha val="25000"/>
                    </a:srgbClr>
                  </a:solidFill>
                </a:ln>
                <a:solidFill>
                  <a:srgbClr val="F9F9F9"/>
                </a:solidFill>
                <a:latin typeface="Candara"/>
                <a:ea typeface="Candara"/>
                <a:cs typeface="Candara"/>
                <a:sym typeface="Candara"/>
              </a:rPr>
              <a:t>101 Words </a:t>
            </a:r>
            <a:br>
              <a:rPr b="1" i="1" spc="-100" sz="6000">
                <a:ln w="3200">
                  <a:solidFill>
                    <a:srgbClr val="3C4421">
                      <a:alpha val="25000"/>
                    </a:srgbClr>
                  </a:solidFill>
                </a:ln>
                <a:solidFill>
                  <a:srgbClr val="F9F9F9"/>
                </a:solidFill>
                <a:latin typeface="Candara"/>
                <a:ea typeface="Candara"/>
                <a:cs typeface="Candara"/>
                <a:sym typeface="Candara"/>
              </a:rPr>
            </a:br>
            <a:r>
              <a:rPr b="1" spc="-100" sz="3600">
                <a:ln w="3200">
                  <a:solidFill>
                    <a:srgbClr val="3C4421">
                      <a:alpha val="25000"/>
                    </a:srgbClr>
                  </a:solidFill>
                </a:ln>
                <a:solidFill>
                  <a:srgbClr val="F9F9F9"/>
                </a:solidFill>
                <a:latin typeface="Candara"/>
                <a:ea typeface="Candara"/>
                <a:cs typeface="Candara"/>
                <a:sym typeface="Candara"/>
              </a:rPr>
              <a:t>You Should Know for College</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Classes, cont.</a:t>
            </a:r>
          </a:p>
        </p:txBody>
      </p:sp>
      <p:sp>
        <p:nvSpPr>
          <p:cNvPr id="93" name="Shape 93"/>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53.  Class selection</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54.  Schedule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55.  Catalogue</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56.  Cell phones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telephone with access to a cellular radio system so it can be used over a wide area, without a physical connection to a network</a:t>
            </a:r>
          </a:p>
        </p:txBody>
      </p:sp>
      <p:sp>
        <p:nvSpPr>
          <p:cNvPr id="94" name="Shape 94"/>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57.  Procrastination</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action of delaying or postponing something</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58.  Deadline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latest time or date by which something should be completed</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59.  Mid-term</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a:t>
            </a:r>
            <a:r>
              <a:rPr b="1" sz="1200">
                <a:solidFill>
                  <a:srgbClr val="FFFFFF"/>
                </a:solidFill>
                <a:latin typeface="Goudy Old Style"/>
                <a:ea typeface="Goudy Old Style"/>
                <a:cs typeface="Goudy Old Style"/>
                <a:sym typeface="Goudy Old Style"/>
              </a:rPr>
              <a:t>midterm exam</a:t>
            </a:r>
            <a:r>
              <a:rPr sz="1200">
                <a:solidFill>
                  <a:srgbClr val="FFFFFF"/>
                </a:solidFill>
                <a:latin typeface="Goudy Old Style"/>
                <a:ea typeface="Goudy Old Style"/>
                <a:cs typeface="Goudy Old Style"/>
                <a:sym typeface="Goudy Old Style"/>
              </a:rPr>
              <a:t> is an exam given near the middle of an academic grading term, or near the middle of a quarter or semester.</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60.  Test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procedure intended to establish the quality, performance, or reliability of something, esp. before it is taken into widespread use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61.  Final exam</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formal test of a person's knowledge or proficiency in a particular subject or skill</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Resources</a:t>
            </a:r>
          </a:p>
        </p:txBody>
      </p:sp>
      <p:sp>
        <p:nvSpPr>
          <p:cNvPr id="97" name="Shape 97"/>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62:  Wikipedia</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Wikipedia is a collaboratively edited, multilingual, free Internet encyclopedia supported by the non-profit Wikimedia Foundation.</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63.  Sparknotes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provided study guides for literature, poetry, history, film, and philosophy. Later, SparkNotes expanded to provide study guides for a number of other subjects, including math, health, physics, biology, chemistry, economics and sociology</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64.  Librarian</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person, typically with a degree in library science, who administers or assists in a library</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65.  Database</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structured set of data held in a computer, esp. one that is accessible in various ways</a:t>
            </a:r>
          </a:p>
        </p:txBody>
      </p:sp>
      <p:sp>
        <p:nvSpPr>
          <p:cNvPr id="98" name="Shape 98"/>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66.  Tutor</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private teacher, typically one who teaches a single student or a very small group</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67.  Writing center</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Usually has  graduate and undergraduate students from a variety of academic disciplines who are specially trained in teaching </a:t>
            </a:r>
            <a:r>
              <a:rPr b="1" sz="1200">
                <a:solidFill>
                  <a:srgbClr val="FFFFFF"/>
                </a:solidFill>
                <a:latin typeface="Goudy Old Style"/>
                <a:ea typeface="Goudy Old Style"/>
                <a:cs typeface="Goudy Old Style"/>
                <a:sym typeface="Goudy Old Style"/>
              </a:rPr>
              <a:t>writing</a:t>
            </a:r>
            <a:endParaRPr sz="1200">
              <a:solidFill>
                <a:srgbClr val="FFFFFF"/>
              </a:solidFill>
              <a:latin typeface="Goudy Old Style"/>
              <a:ea typeface="Goudy Old Style"/>
              <a:cs typeface="Goudy Old Style"/>
              <a:sym typeface="Goudy Old Style"/>
            </a:endParaRPr>
          </a:p>
          <a:p>
            <a:pPr lvl="0" marL="274320" indent="-274320">
              <a:spcBef>
                <a:spcPts val="600"/>
              </a:spcBef>
            </a:pPr>
            <a:r>
              <a:rPr sz="1200">
                <a:solidFill>
                  <a:srgbClr val="FFFFFF"/>
                </a:solidFill>
                <a:latin typeface="Goudy Old Style"/>
                <a:ea typeface="Goudy Old Style"/>
                <a:cs typeface="Goudy Old Style"/>
                <a:sym typeface="Goudy Old Style"/>
              </a:rPr>
              <a:t>68.  Library</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building or room containing collections of books, periodicals, and sometimes films and recorded music for people to read, borrow, or refer to</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69.  Learning resources</a:t>
            </a:r>
            <a:endParaRPr sz="2600">
              <a:solidFill>
                <a:srgbClr val="FFFFFF"/>
              </a:solidFill>
            </a:endParaRPr>
          </a:p>
          <a:p>
            <a:pPr lvl="0" marL="274320" indent="-274320">
              <a:spcBef>
                <a:spcPts val="600"/>
              </a:spcBef>
            </a:pPr>
            <a:endParaRPr sz="1200">
              <a:solidFill>
                <a:srgbClr val="FFFFFF"/>
              </a:solidFill>
              <a:latin typeface="Goudy Old Style"/>
              <a:ea typeface="Goudy Old Style"/>
              <a:cs typeface="Goudy Old Style"/>
              <a:sym typeface="Goudy Old Style"/>
            </a:endParaRPr>
          </a:p>
          <a:p>
            <a:pPr lvl="0" marL="274320" indent="-274320">
              <a:spcBef>
                <a:spcPts val="600"/>
              </a:spcBef>
            </a:pPr>
            <a:r>
              <a:rPr sz="1200">
                <a:solidFill>
                  <a:srgbClr val="FFFFFF"/>
                </a:solidFill>
                <a:latin typeface="Goudy Old Style"/>
                <a:ea typeface="Goudy Old Style"/>
                <a:cs typeface="Goudy Old Style"/>
                <a:sym typeface="Goudy Old Style"/>
              </a:rPr>
              <a:t>70.  Office hours</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hours during which business is normally conducted</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College Life</a:t>
            </a:r>
          </a:p>
        </p:txBody>
      </p:sp>
      <p:sp>
        <p:nvSpPr>
          <p:cNvPr id="101" name="Shape 101"/>
          <p:cNvSpPr/>
          <p:nvPr>
            <p:ph type="body" idx="1"/>
          </p:nvPr>
        </p:nvSpPr>
        <p:spPr>
          <a:xfrm>
            <a:off x="457200" y="1524000"/>
            <a:ext cx="4059936" cy="4572000"/>
          </a:xfrm>
          <a:prstGeom prst="rect">
            <a:avLst/>
          </a:prstGeom>
        </p:spPr>
        <p:txBody>
          <a:bodyPr/>
          <a:lstStyle/>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71.  Student ID</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Number that identifies a student</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72.  Volunteer</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freely offer to do something</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73.  Sleep deprivation</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b="1" sz="1200">
                <a:solidFill>
                  <a:srgbClr val="FFFFFF"/>
                </a:solidFill>
                <a:latin typeface="Goudy Old Style"/>
                <a:ea typeface="Goudy Old Style"/>
                <a:cs typeface="Goudy Old Style"/>
                <a:sym typeface="Goudy Old Style"/>
              </a:rPr>
              <a:t>Sleep deprivation</a:t>
            </a:r>
            <a:r>
              <a:rPr sz="1200">
                <a:solidFill>
                  <a:srgbClr val="FFFFFF"/>
                </a:solidFill>
                <a:latin typeface="Goudy Old Style"/>
                <a:ea typeface="Goudy Old Style"/>
                <a:cs typeface="Goudy Old Style"/>
                <a:sym typeface="Goudy Old Style"/>
              </a:rPr>
              <a:t> is the condition of not having enough </a:t>
            </a:r>
            <a:r>
              <a:rPr b="1" sz="1200">
                <a:solidFill>
                  <a:srgbClr val="FFFFFF"/>
                </a:solidFill>
                <a:latin typeface="Goudy Old Style"/>
                <a:ea typeface="Goudy Old Style"/>
                <a:cs typeface="Goudy Old Style"/>
                <a:sym typeface="Goudy Old Style"/>
              </a:rPr>
              <a:t>sleep</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74.  Self-talk</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 constantly thinking about and interpreting the situations we find ourselves in. It's as though we have an internal voice inside our head that determines how we perceive every situation.</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75.  Bedtime</a:t>
            </a:r>
            <a:endParaRPr sz="1200">
              <a:solidFill>
                <a:srgbClr val="FFFFFF"/>
              </a:solidFill>
              <a:latin typeface="Goudy Old Style"/>
              <a:ea typeface="Goudy Old Style"/>
              <a:cs typeface="Goudy Old Style"/>
              <a:sym typeface="Goudy Old Style"/>
            </a:endParaRPr>
          </a:p>
          <a:p>
            <a:pPr lvl="0">
              <a:lnSpc>
                <a:spcPct val="90000"/>
              </a:lnSpc>
              <a:buSzTx/>
              <a:buNone/>
              <a:defRPr sz="1800">
                <a:solidFill>
                  <a:srgbClr val="000000"/>
                </a:solidFill>
              </a:defRPr>
            </a:pPr>
            <a:r>
              <a:rPr sz="1200">
                <a:solidFill>
                  <a:srgbClr val="FFFFFF"/>
                </a:solidFill>
                <a:latin typeface="Goudy Old Style"/>
                <a:ea typeface="Goudy Old Style"/>
                <a:cs typeface="Goudy Old Style"/>
                <a:sym typeface="Goudy Old Style"/>
              </a:rPr>
              <a:t>the usual time when someone goes to bed</a:t>
            </a:r>
          </a:p>
        </p:txBody>
      </p:sp>
      <p:sp>
        <p:nvSpPr>
          <p:cNvPr id="102" name="Shape 102"/>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76.  Time-management</a:t>
            </a:r>
            <a:endParaRPr sz="2600">
              <a:solidFill>
                <a:srgbClr val="FFFFFF"/>
              </a:solidFill>
            </a:endParaRPr>
          </a:p>
          <a:p>
            <a:pPr lvl="0" marL="274320" indent="-274320">
              <a:lnSpc>
                <a:spcPct val="90000"/>
              </a:lnSpc>
              <a:spcBef>
                <a:spcPts val="600"/>
              </a:spcBef>
            </a:pPr>
            <a:r>
              <a:rPr b="1" sz="1200">
                <a:solidFill>
                  <a:srgbClr val="FFFFFF"/>
                </a:solidFill>
                <a:latin typeface="Goudy Old Style"/>
                <a:ea typeface="Goudy Old Style"/>
                <a:cs typeface="Goudy Old Style"/>
                <a:sym typeface="Goudy Old Style"/>
              </a:rPr>
              <a:t>Time management</a:t>
            </a:r>
            <a:r>
              <a:rPr sz="1200">
                <a:solidFill>
                  <a:srgbClr val="FFFFFF"/>
                </a:solidFill>
                <a:latin typeface="Goudy Old Style"/>
                <a:ea typeface="Goudy Old Style"/>
                <a:cs typeface="Goudy Old Style"/>
                <a:sym typeface="Goudy Old Style"/>
              </a:rPr>
              <a:t> is the act or process of planning and exercising conscious control over the amount of </a:t>
            </a:r>
            <a:r>
              <a:rPr b="1" sz="1200">
                <a:solidFill>
                  <a:srgbClr val="FFFFFF"/>
                </a:solidFill>
                <a:latin typeface="Goudy Old Style"/>
                <a:ea typeface="Goudy Old Style"/>
                <a:cs typeface="Goudy Old Style"/>
                <a:sym typeface="Goudy Old Style"/>
              </a:rPr>
              <a:t>time</a:t>
            </a:r>
            <a:r>
              <a:rPr sz="1200">
                <a:solidFill>
                  <a:srgbClr val="FFFFFF"/>
                </a:solidFill>
                <a:latin typeface="Goudy Old Style"/>
                <a:ea typeface="Goudy Old Style"/>
                <a:cs typeface="Goudy Old Style"/>
                <a:sym typeface="Goudy Old Style"/>
              </a:rPr>
              <a:t> spent on specific activities, especially to increase effectiveness, efficiency or productivity.</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77.  Self-motivation</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Initiative to undertake or continue a task or activity without another’s prodding or supervision</a:t>
            </a:r>
            <a:endParaRPr sz="1200">
              <a:solidFill>
                <a:srgbClr val="FFFFFF"/>
              </a:solidFill>
              <a:latin typeface="Goudy Old Style"/>
              <a:ea typeface="Goudy Old Style"/>
              <a:cs typeface="Goudy Old Style"/>
              <a:sym typeface="Goudy Old Style"/>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78.  Stress</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a state of mental or emotional strain or tension resulting from adverse or very demanding circumstances</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79.  Calendar</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a chart or series of pages showing the days, weeks, and months of a particular year, or giving particular seasonal information</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80.  Organization</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the action of organizing something</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81.  Anxiety</a:t>
            </a:r>
            <a:endParaRPr sz="2600">
              <a:solidFill>
                <a:srgbClr val="FFFFFF"/>
              </a:solidFill>
            </a:endParaRPr>
          </a:p>
          <a:p>
            <a:pPr lvl="0" marL="274320" indent="-274320">
              <a:lnSpc>
                <a:spcPct val="90000"/>
              </a:lnSpc>
              <a:spcBef>
                <a:spcPts val="600"/>
              </a:spcBef>
            </a:pPr>
            <a:r>
              <a:rPr sz="1200">
                <a:solidFill>
                  <a:srgbClr val="FFFFFF"/>
                </a:solidFill>
                <a:latin typeface="Goudy Old Style"/>
                <a:ea typeface="Goudy Old Style"/>
                <a:cs typeface="Goudy Old Style"/>
                <a:sym typeface="Goudy Old Style"/>
              </a:rPr>
              <a:t>a feeling of worry, nervousness, or unease, typically about an imminent event or something with an uncertain outcome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Studying</a:t>
            </a:r>
          </a:p>
        </p:txBody>
      </p:sp>
      <p:sp>
        <p:nvSpPr>
          <p:cNvPr id="105" name="Shape 105"/>
          <p:cNvSpPr/>
          <p:nvPr>
            <p:ph type="body" idx="1"/>
          </p:nvPr>
        </p:nvSpPr>
        <p:spPr>
          <a:xfrm>
            <a:off x="457200" y="1447800"/>
            <a:ext cx="8229600" cy="4678363"/>
          </a:xfrm>
          <a:prstGeom prst="rect">
            <a:avLst/>
          </a:prstGeom>
        </p:spPr>
        <p:txBody>
          <a:bodyPr/>
          <a:lstStyle/>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82.  Cramming</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the practice of working intensively to absorb large volumes of informational material in short amounts of time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Writing</a:t>
            </a:r>
          </a:p>
        </p:txBody>
      </p:sp>
      <p:sp>
        <p:nvSpPr>
          <p:cNvPr id="108" name="Shape 108"/>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83.  Term paper</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student's lengthy essay on a subject drawn from the work done during a school or college term</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84.  Research paper</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The culmination and final product of an involved process of research, critical thinking, source evaluation, organization, and composition</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85.  Essay</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short piece of writing on a particular subject</a:t>
            </a:r>
          </a:p>
        </p:txBody>
      </p:sp>
      <p:sp>
        <p:nvSpPr>
          <p:cNvPr id="109" name="Shape 109"/>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86.  Thesis</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statement or theory that is put forward as a premise to be maintained or proved; a long essay or dissertation involving personal research, written by a candidate for a college degree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87.  Paragraph</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distinct section of a piece of writing, usually dealing with a single theme and indicated by a new line, indentation, or numbering</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88.  Sources</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See “citations”</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Writing, cont.</a:t>
            </a:r>
          </a:p>
        </p:txBody>
      </p:sp>
      <p:sp>
        <p:nvSpPr>
          <p:cNvPr id="112" name="Shape 112"/>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89.  Citations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quotation from or reference to a book, paper, or author, esp. in a scholarly work</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90.  Works Cited</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list of sources that you have incorporated within your paper</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91.  Bibliography</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list of the books referred to in a scholarly work, usually printed as an appendix</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92.  Brainstorming</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produce an idea or way of solving a problem by holding a spontaneous group discussion</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93.  Outline</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general description or plan giving the essential features of something but not the detail</a:t>
            </a:r>
          </a:p>
        </p:txBody>
      </p:sp>
      <p:sp>
        <p:nvSpPr>
          <p:cNvPr id="113" name="Shape 113"/>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94.  Research</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systematic investigation into and study of materials and sources in order to establish facts and reach new conclusions</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95.  Revising</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reconsider and alter (something) in the light of further evidence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96.  Draft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preliminary version of a piece of writing</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97.  Spell check</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check the spelling in a text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98.  Proofread</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Read and mark any errors</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99.  Plagiarism</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practice of taking someone else's work or ideas and passing them off as one's own</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What’s Next?</a:t>
            </a:r>
          </a:p>
        </p:txBody>
      </p:sp>
      <p:sp>
        <p:nvSpPr>
          <p:cNvPr id="116" name="Shape 116"/>
          <p:cNvSpPr/>
          <p:nvPr>
            <p:ph type="body" idx="1"/>
          </p:nvPr>
        </p:nvSpPr>
        <p:spPr>
          <a:xfrm>
            <a:off x="457200" y="1524000"/>
            <a:ext cx="4059936" cy="4572000"/>
          </a:xfrm>
          <a:prstGeom prst="rect">
            <a:avLst/>
          </a:prstGeom>
        </p:spPr>
        <p:txBody>
          <a:bodyPr/>
          <a:lstStyle/>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100.  Doctorate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the highest degree awarded by a graduate school or other approved educational organization</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101.  Doctoral Candidate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an early-stage researcher at the beginning his/her research career, starting at the date of obtaining the degree which would formally entitle him/her to embark on a doctoral program</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p:nvPr>
        </p:nvSpPr>
        <p:spPr>
          <a:xfrm>
            <a:off x="457200" y="152400"/>
            <a:ext cx="8229600" cy="1219200"/>
          </a:xfrm>
          <a:prstGeom prst="rect">
            <a:avLst/>
          </a:prstGeom>
        </p:spPr>
        <p:txBody>
          <a:bodyPr/>
          <a:lstStyle/>
          <a:p>
            <a:pPr lvl="0">
              <a:defRPr spc="0" sz="1800">
                <a:ln w="9525">
                  <a:noFill/>
                </a:ln>
                <a:solidFill>
                  <a:srgbClr val="000000"/>
                </a:solidFill>
              </a:defRPr>
            </a:pPr>
            <a:r>
              <a:rPr b="1" spc="-100" sz="4200">
                <a:ln w="3200">
                  <a:solidFill>
                    <a:srgbClr val="3C4421">
                      <a:alpha val="25000"/>
                    </a:srgbClr>
                  </a:solidFill>
                </a:ln>
                <a:solidFill>
                  <a:srgbClr val="F9F9F9"/>
                </a:solidFill>
                <a:latin typeface="Candara"/>
                <a:ea typeface="Candara"/>
                <a:cs typeface="Candara"/>
                <a:sym typeface="Candara"/>
              </a:rPr>
              <a:t>*General:  </a:t>
            </a:r>
            <a:r>
              <a:rPr b="1" spc="-100" sz="1300">
                <a:ln w="3200">
                  <a:solidFill>
                    <a:srgbClr val="3C4421">
                      <a:alpha val="25000"/>
                    </a:srgbClr>
                  </a:solidFill>
                </a:ln>
                <a:solidFill>
                  <a:srgbClr val="F9F9F9"/>
                </a:solidFill>
                <a:latin typeface="Candara"/>
                <a:ea typeface="Candara"/>
                <a:cs typeface="Candara"/>
                <a:sym typeface="Candara"/>
              </a:rPr>
              <a:t>General Education requirements</a:t>
            </a:r>
          </a:p>
        </p:txBody>
      </p:sp>
      <p:sp>
        <p:nvSpPr>
          <p:cNvPr id="63" name="Shape 63"/>
          <p:cNvSpPr/>
          <p:nvPr>
            <p:ph type="body" idx="1"/>
          </p:nvPr>
        </p:nvSpPr>
        <p:spPr>
          <a:xfrm>
            <a:off x="457200" y="1524000"/>
            <a:ext cx="4059936" cy="4572000"/>
          </a:xfrm>
          <a:prstGeom prst="rect">
            <a:avLst/>
          </a:prstGeom>
        </p:spPr>
        <p:txBody>
          <a:bodyPr/>
          <a:lstStyle/>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1.  Bachelor’s degree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 is usually an academic degree earned for an undergraduate course of study or major that in theory, depending on the location and the topic of study, is supposed to last three to five years, but can range more widely in duration, depending on ability and diligence of the student, whether or not the student balances work and other life commitments while attending school, the student's existing level of education, the availability of classes, and school policies</a:t>
            </a:r>
            <a:endParaRPr sz="1200">
              <a:solidFill>
                <a:srgbClr val="FFFFFF"/>
              </a:solidFill>
              <a:latin typeface="Goudy Old Style"/>
              <a:ea typeface="Goudy Old Style"/>
              <a:cs typeface="Goudy Old Style"/>
              <a:sym typeface="Goudy Old Style"/>
            </a:endParaRPr>
          </a:p>
          <a:p>
            <a:pPr lvl="1" marL="457200" indent="-91439">
              <a:spcBef>
                <a:spcPts val="300"/>
              </a:spcBef>
              <a:buSzTx/>
              <a:buNone/>
              <a:defRPr sz="1800">
                <a:solidFill>
                  <a:srgbClr val="000000"/>
                </a:solidFill>
              </a:defRPr>
            </a:pPr>
            <a:endParaRPr sz="1200">
              <a:solidFill>
                <a:srgbClr val="FEFAC9"/>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2.  Associate’s degree</a:t>
            </a:r>
            <a:endParaRPr sz="1200">
              <a:solidFill>
                <a:srgbClr val="FFFFFF"/>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a degree granted after a two-year course of study, esp. by a community or junior college</a:t>
            </a:r>
            <a:endParaRPr sz="1200">
              <a:solidFill>
                <a:srgbClr val="FFFFFF"/>
              </a:solidFill>
              <a:latin typeface="Goudy Old Style"/>
              <a:ea typeface="Goudy Old Style"/>
              <a:cs typeface="Goudy Old Style"/>
              <a:sym typeface="Goudy Old Style"/>
            </a:endParaRPr>
          </a:p>
          <a:p>
            <a:pPr lvl="1" marL="457200" indent="-91439">
              <a:spcBef>
                <a:spcPts val="300"/>
              </a:spcBef>
              <a:buSzTx/>
              <a:buNone/>
              <a:defRPr sz="1800">
                <a:solidFill>
                  <a:srgbClr val="000000"/>
                </a:solidFill>
              </a:defRPr>
            </a:pPr>
            <a:endParaRPr sz="1200">
              <a:solidFill>
                <a:srgbClr val="FEFAC9"/>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3.  Post-graduate (graduate)</a:t>
            </a:r>
            <a:endParaRPr sz="1200">
              <a:solidFill>
                <a:srgbClr val="FFFFFF"/>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Adj: relating to a course of study undertaken after completing a first degree</a:t>
            </a:r>
            <a:endParaRPr sz="1200">
              <a:solidFill>
                <a:srgbClr val="FFFFFF"/>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Noun: a student engaged in a post-graduate course of study</a:t>
            </a:r>
          </a:p>
        </p:txBody>
      </p:sp>
      <p:sp>
        <p:nvSpPr>
          <p:cNvPr id="64" name="Shape 64"/>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822960">
              <a:spcBef>
                <a:spcPts val="600"/>
              </a:spcBef>
            </a:pPr>
            <a:r>
              <a:rPr sz="1200">
                <a:solidFill>
                  <a:srgbClr val="FFFFFF"/>
                </a:solidFill>
                <a:latin typeface="Goudy Old Style"/>
                <a:ea typeface="Goudy Old Style"/>
                <a:cs typeface="Goudy Old Style"/>
                <a:sym typeface="Goudy Old Style"/>
              </a:rPr>
              <a:t>4.  Double major</a:t>
            </a:r>
            <a:endParaRPr sz="2600">
              <a:solidFill>
                <a:srgbClr val="FFFFFF"/>
              </a:solidFill>
            </a:endParaRPr>
          </a:p>
          <a:p>
            <a:pPr lvl="0" marL="457200" indent="-822960">
              <a:spcBef>
                <a:spcPts val="600"/>
              </a:spcBef>
            </a:pPr>
            <a:r>
              <a:rPr sz="1200">
                <a:solidFill>
                  <a:srgbClr val="FFFFFF"/>
                </a:solidFill>
                <a:latin typeface="Goudy Old Style"/>
                <a:ea typeface="Goudy Old Style"/>
                <a:cs typeface="Goudy Old Style"/>
                <a:sym typeface="Goudy Old Style"/>
              </a:rPr>
              <a:t>an undergraduate student who completes two sets of degree requirements</a:t>
            </a:r>
            <a:endParaRPr sz="2600">
              <a:solidFill>
                <a:srgbClr val="FFFFFF"/>
              </a:solidFill>
            </a:endParaRPr>
          </a:p>
          <a:p>
            <a:pPr lvl="0" marL="457200" indent="-822960">
              <a:spcBef>
                <a:spcPts val="600"/>
              </a:spcBef>
            </a:pPr>
            <a:r>
              <a:rPr sz="1200">
                <a:solidFill>
                  <a:srgbClr val="FFFFFF"/>
                </a:solidFill>
                <a:latin typeface="Goudy Old Style"/>
                <a:ea typeface="Goudy Old Style"/>
                <a:cs typeface="Goudy Old Style"/>
                <a:sym typeface="Goudy Old Style"/>
              </a:rPr>
              <a:t>5.  Major</a:t>
            </a:r>
            <a:endParaRPr sz="2600">
              <a:solidFill>
                <a:srgbClr val="FFFFFF"/>
              </a:solidFill>
            </a:endParaRPr>
          </a:p>
          <a:p>
            <a:pPr lvl="0" marL="457200" indent="-822960">
              <a:spcBef>
                <a:spcPts val="600"/>
              </a:spcBef>
            </a:pPr>
            <a:r>
              <a:rPr sz="1200">
                <a:solidFill>
                  <a:srgbClr val="FFFFFF"/>
                </a:solidFill>
                <a:latin typeface="Goudy Old Style"/>
                <a:ea typeface="Goudy Old Style"/>
                <a:cs typeface="Goudy Old Style"/>
                <a:sym typeface="Goudy Old Style"/>
              </a:rPr>
              <a:t>specialize in (a particular subject) at a college or university</a:t>
            </a:r>
            <a:endParaRPr sz="2600">
              <a:solidFill>
                <a:srgbClr val="FFFFFF"/>
              </a:solidFill>
            </a:endParaRPr>
          </a:p>
          <a:p>
            <a:pPr lvl="0" marL="457200" indent="-822960">
              <a:spcBef>
                <a:spcPts val="600"/>
              </a:spcBef>
            </a:pPr>
            <a:r>
              <a:rPr sz="1200">
                <a:solidFill>
                  <a:srgbClr val="FFFFFF"/>
                </a:solidFill>
                <a:latin typeface="Goudy Old Style"/>
                <a:ea typeface="Goudy Old Style"/>
                <a:cs typeface="Goudy Old Style"/>
                <a:sym typeface="Goudy Old Style"/>
              </a:rPr>
              <a:t>6.  Minor</a:t>
            </a:r>
            <a:endParaRPr sz="2600">
              <a:solidFill>
                <a:srgbClr val="FFFFFF"/>
              </a:solidFill>
            </a:endParaRPr>
          </a:p>
          <a:p>
            <a:pPr lvl="0" marL="457200" indent="-822960">
              <a:spcBef>
                <a:spcPts val="600"/>
              </a:spcBef>
            </a:pPr>
            <a:r>
              <a:rPr sz="1200">
                <a:solidFill>
                  <a:srgbClr val="FFFFFF"/>
                </a:solidFill>
                <a:latin typeface="Goudy Old Style"/>
                <a:ea typeface="Goudy Old Style"/>
                <a:cs typeface="Goudy Old Style"/>
                <a:sym typeface="Goudy Old Style"/>
              </a:rPr>
              <a:t>study or qualify in as a subsidiary subject at college or university</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General, cont.</a:t>
            </a:r>
          </a:p>
        </p:txBody>
      </p:sp>
      <p:sp>
        <p:nvSpPr>
          <p:cNvPr id="67" name="Shape 67"/>
          <p:cNvSpPr/>
          <p:nvPr>
            <p:ph type="body" idx="1"/>
          </p:nvPr>
        </p:nvSpPr>
        <p:spPr>
          <a:xfrm>
            <a:off x="457200" y="1524000"/>
            <a:ext cx="4059936" cy="4572000"/>
          </a:xfrm>
          <a:prstGeom prst="rect">
            <a:avLst/>
          </a:prstGeom>
        </p:spPr>
        <p:txBody>
          <a:bodyPr/>
          <a:lstStyle/>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7.  Accreditation</a:t>
            </a:r>
            <a:endParaRPr sz="1200">
              <a:solidFill>
                <a:srgbClr val="FFFFFF"/>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The goal of accreditation is to ensure that education provided by institutions of higher education meets acceptable levels of quality. Accreditation in the United States involves non-governmental entities as well as governmental agencies. </a:t>
            </a:r>
            <a:endParaRPr sz="1200">
              <a:solidFill>
                <a:srgbClr val="FFFFFF"/>
              </a:solidFill>
              <a:latin typeface="Goudy Old Style"/>
              <a:ea typeface="Goudy Old Style"/>
              <a:cs typeface="Goudy Old Style"/>
              <a:sym typeface="Goudy Old Style"/>
            </a:endParaRPr>
          </a:p>
          <a:p>
            <a:pPr lvl="1" marL="457200" indent="-91439">
              <a:spcBef>
                <a:spcPts val="300"/>
              </a:spcBef>
              <a:buSzTx/>
              <a:buNone/>
              <a:defRPr sz="1800">
                <a:solidFill>
                  <a:srgbClr val="000000"/>
                </a:solidFill>
              </a:defRPr>
            </a:pPr>
            <a:endParaRPr sz="1200">
              <a:solidFill>
                <a:srgbClr val="FEFAC9"/>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8.  GA (graduate assistant)</a:t>
            </a:r>
            <a:endParaRPr sz="1200">
              <a:solidFill>
                <a:srgbClr val="FFFFFF"/>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a person who serves in a support role (assistantship) at a university, usually while completing post-graduate education</a:t>
            </a:r>
            <a:endParaRPr sz="1200">
              <a:solidFill>
                <a:srgbClr val="FFFFFF"/>
              </a:solidFill>
              <a:latin typeface="Goudy Old Style"/>
              <a:ea typeface="Goudy Old Style"/>
              <a:cs typeface="Goudy Old Style"/>
              <a:sym typeface="Goudy Old Style"/>
            </a:endParaRPr>
          </a:p>
          <a:p>
            <a:pPr lvl="1" marL="457200" indent="-91439">
              <a:spcBef>
                <a:spcPts val="300"/>
              </a:spcBef>
              <a:buSzTx/>
              <a:buNone/>
              <a:defRPr sz="1800">
                <a:solidFill>
                  <a:srgbClr val="000000"/>
                </a:solidFill>
              </a:defRPr>
            </a:pPr>
            <a:endParaRPr sz="1200">
              <a:solidFill>
                <a:srgbClr val="FEFAC9"/>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9.  TA (teaching assistant)</a:t>
            </a:r>
            <a:endParaRPr sz="1200">
              <a:solidFill>
                <a:srgbClr val="FFFFFF"/>
              </a:solidFill>
              <a:latin typeface="Goudy Old Style"/>
              <a:ea typeface="Goudy Old Style"/>
              <a:cs typeface="Goudy Old Style"/>
              <a:sym typeface="Goudy Old Style"/>
            </a:endParaRPr>
          </a:p>
          <a:p>
            <a:pPr lvl="0" marL="457200" indent="-457200">
              <a:buSzTx/>
              <a:buNone/>
              <a:defRPr sz="1800">
                <a:solidFill>
                  <a:srgbClr val="000000"/>
                </a:solidFill>
              </a:defRPr>
            </a:pPr>
            <a:r>
              <a:rPr sz="1200">
                <a:solidFill>
                  <a:srgbClr val="FFFFFF"/>
                </a:solidFill>
                <a:latin typeface="Goudy Old Style"/>
                <a:ea typeface="Goudy Old Style"/>
                <a:cs typeface="Goudy Old Style"/>
                <a:sym typeface="Goudy Old Style"/>
              </a:rPr>
              <a:t>an individual who assists a professor or teacher with instructional responsibilities</a:t>
            </a:r>
          </a:p>
        </p:txBody>
      </p:sp>
      <p:sp>
        <p:nvSpPr>
          <p:cNvPr id="68" name="Shape 68"/>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spcBef>
                <a:spcPts val="600"/>
              </a:spcBef>
            </a:pPr>
            <a:r>
              <a:rPr sz="1200">
                <a:solidFill>
                  <a:srgbClr val="FFFFFF"/>
                </a:solidFill>
                <a:latin typeface="Goudy Old Style"/>
                <a:ea typeface="Goudy Old Style"/>
                <a:cs typeface="Goudy Old Style"/>
                <a:sym typeface="Goudy Old Style"/>
              </a:rPr>
              <a:t>10.  Adviser</a:t>
            </a:r>
            <a:endParaRPr sz="2600">
              <a:solidFill>
                <a:srgbClr val="FFFFFF"/>
              </a:solidFill>
            </a:endParaRPr>
          </a:p>
          <a:p>
            <a:pPr lvl="0" marL="457200" indent="-457200">
              <a:spcBef>
                <a:spcPts val="600"/>
              </a:spcBef>
            </a:pPr>
            <a:r>
              <a:rPr sz="1200">
                <a:solidFill>
                  <a:srgbClr val="FFFFFF"/>
                </a:solidFill>
                <a:latin typeface="Goudy Old Style"/>
                <a:ea typeface="Goudy Old Style"/>
                <a:cs typeface="Goudy Old Style"/>
                <a:sym typeface="Goudy Old Style"/>
              </a:rPr>
              <a:t>a person who gives advice, typically someone who is expert in a particular field</a:t>
            </a:r>
            <a:endParaRPr sz="2600">
              <a:solidFill>
                <a:srgbClr val="FFFFFF"/>
              </a:solidFill>
            </a:endParaRPr>
          </a:p>
          <a:p>
            <a:pPr lvl="0" marL="457200" indent="-457200">
              <a:spcBef>
                <a:spcPts val="600"/>
              </a:spcBef>
            </a:pPr>
            <a:endParaRPr sz="1200">
              <a:solidFill>
                <a:srgbClr val="FFFFFF"/>
              </a:solidFill>
              <a:latin typeface="Goudy Old Style"/>
              <a:ea typeface="Goudy Old Style"/>
              <a:cs typeface="Goudy Old Style"/>
              <a:sym typeface="Goudy Old Style"/>
            </a:endParaRPr>
          </a:p>
          <a:p>
            <a:pPr lvl="0" marL="457200" indent="-457200">
              <a:spcBef>
                <a:spcPts val="600"/>
              </a:spcBef>
            </a:pPr>
            <a:r>
              <a:rPr sz="1200">
                <a:solidFill>
                  <a:srgbClr val="FFFFFF"/>
                </a:solidFill>
                <a:latin typeface="Goudy Old Style"/>
                <a:ea typeface="Goudy Old Style"/>
                <a:cs typeface="Goudy Old Style"/>
                <a:sym typeface="Goudy Old Style"/>
              </a:rPr>
              <a:t>11.  Methodology</a:t>
            </a:r>
            <a:endParaRPr sz="2600">
              <a:solidFill>
                <a:srgbClr val="FFFFFF"/>
              </a:solidFill>
            </a:endParaRPr>
          </a:p>
          <a:p>
            <a:pPr lvl="0" marL="457200" indent="-457200">
              <a:spcBef>
                <a:spcPts val="600"/>
              </a:spcBef>
            </a:pPr>
            <a:r>
              <a:rPr sz="1200">
                <a:solidFill>
                  <a:srgbClr val="FFFFFF"/>
                </a:solidFill>
                <a:latin typeface="Goudy Old Style"/>
                <a:ea typeface="Goudy Old Style"/>
                <a:cs typeface="Goudy Old Style"/>
                <a:sym typeface="Goudy Old Style"/>
              </a:rPr>
              <a:t>a system of methods used in a particular area of study or activity</a:t>
            </a:r>
            <a:endParaRPr sz="2600">
              <a:solidFill>
                <a:srgbClr val="FFFFFF"/>
              </a:solidFill>
            </a:endParaRPr>
          </a:p>
          <a:p>
            <a:pPr lvl="0" marL="457200" indent="-457200">
              <a:spcBef>
                <a:spcPts val="600"/>
              </a:spcBef>
            </a:pPr>
            <a:endParaRPr sz="1200">
              <a:solidFill>
                <a:srgbClr val="FFFFFF"/>
              </a:solidFill>
              <a:latin typeface="Goudy Old Style"/>
              <a:ea typeface="Goudy Old Style"/>
              <a:cs typeface="Goudy Old Style"/>
              <a:sym typeface="Goudy Old Style"/>
            </a:endParaRPr>
          </a:p>
          <a:p>
            <a:pPr lvl="0" marL="457200" indent="-457200">
              <a:spcBef>
                <a:spcPts val="600"/>
              </a:spcBef>
            </a:pPr>
            <a:r>
              <a:rPr sz="1200">
                <a:solidFill>
                  <a:srgbClr val="FFFFFF"/>
                </a:solidFill>
                <a:latin typeface="Goudy Old Style"/>
                <a:ea typeface="Goudy Old Style"/>
                <a:cs typeface="Goudy Old Style"/>
                <a:sym typeface="Goudy Old Style"/>
              </a:rPr>
              <a:t>12.  Immunization record</a:t>
            </a:r>
            <a:endParaRPr sz="2600">
              <a:solidFill>
                <a:srgbClr val="FFFFFF"/>
              </a:solidFill>
            </a:endParaRPr>
          </a:p>
          <a:p>
            <a:pPr lvl="0" marL="457200" indent="-457200">
              <a:spcBef>
                <a:spcPts val="600"/>
              </a:spcBef>
            </a:pPr>
            <a:r>
              <a:rPr sz="1200">
                <a:solidFill>
                  <a:srgbClr val="FFFFFF"/>
                </a:solidFill>
                <a:latin typeface="Goudy Old Style"/>
                <a:ea typeface="Goudy Old Style"/>
                <a:cs typeface="Goudy Old Style"/>
                <a:sym typeface="Goudy Old Style"/>
              </a:rPr>
              <a:t>Vaccination records (sometimes called </a:t>
            </a:r>
            <a:r>
              <a:rPr b="1" sz="1200">
                <a:solidFill>
                  <a:srgbClr val="FFFFFF"/>
                </a:solidFill>
                <a:latin typeface="Goudy Old Style"/>
                <a:ea typeface="Goudy Old Style"/>
                <a:cs typeface="Goudy Old Style"/>
                <a:sym typeface="Goudy Old Style"/>
              </a:rPr>
              <a:t>immunization</a:t>
            </a:r>
            <a:r>
              <a:rPr sz="1200">
                <a:solidFill>
                  <a:srgbClr val="FFFFFF"/>
                </a:solidFill>
                <a:latin typeface="Goudy Old Style"/>
                <a:ea typeface="Goudy Old Style"/>
                <a:cs typeface="Goudy Old Style"/>
                <a:sym typeface="Goudy Old Style"/>
              </a:rPr>
              <a:t> records) provide a history of all the vaccines you or your child received. This </a:t>
            </a:r>
            <a:r>
              <a:rPr b="1" sz="1200">
                <a:solidFill>
                  <a:srgbClr val="FFFFFF"/>
                </a:solidFill>
                <a:latin typeface="Goudy Old Style"/>
                <a:ea typeface="Goudy Old Style"/>
                <a:cs typeface="Goudy Old Style"/>
                <a:sym typeface="Goudy Old Style"/>
              </a:rPr>
              <a:t>record</a:t>
            </a:r>
            <a:r>
              <a:rPr sz="1200">
                <a:solidFill>
                  <a:srgbClr val="FFFFFF"/>
                </a:solidFill>
                <a:latin typeface="Goudy Old Style"/>
                <a:ea typeface="Goudy Old Style"/>
                <a:cs typeface="Goudy Old Style"/>
                <a:sym typeface="Goudy Old Style"/>
              </a:rPr>
              <a:t> may be required for certain jobs, travel abroad, or school registration.</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xfrm>
            <a:off x="457200" y="152400"/>
            <a:ext cx="8229600" cy="1219200"/>
          </a:xfrm>
          <a:prstGeom prst="rect">
            <a:avLst/>
          </a:prstGeom>
        </p:spPr>
        <p:txBody>
          <a:bodyPr/>
          <a:lstStyle/>
          <a:p>
            <a:pPr lvl="0">
              <a:defRPr spc="0" sz="1800">
                <a:ln w="9525">
                  <a:noFill/>
                </a:ln>
                <a:solidFill>
                  <a:srgbClr val="000000"/>
                </a:solidFill>
              </a:defRPr>
            </a:pPr>
            <a:r>
              <a:rPr b="1" spc="-100" sz="4200">
                <a:ln w="3200">
                  <a:solidFill>
                    <a:srgbClr val="3C4421">
                      <a:alpha val="25000"/>
                    </a:srgbClr>
                  </a:solidFill>
                </a:ln>
                <a:solidFill>
                  <a:srgbClr val="F9F9F9"/>
                </a:solidFill>
                <a:latin typeface="Candara"/>
                <a:ea typeface="Candara"/>
                <a:cs typeface="Candara"/>
                <a:sym typeface="Candara"/>
              </a:rPr>
              <a:t>*Graduation: </a:t>
            </a:r>
            <a:r>
              <a:rPr b="1" spc="-100" sz="1300">
                <a:ln w="3200">
                  <a:solidFill>
                    <a:srgbClr val="3C4421">
                      <a:alpha val="25000"/>
                    </a:srgbClr>
                  </a:solidFill>
                </a:ln>
                <a:solidFill>
                  <a:srgbClr val="F9F9F9"/>
                </a:solidFill>
                <a:latin typeface="Candara"/>
                <a:ea typeface="Candara"/>
                <a:cs typeface="Candara"/>
                <a:sym typeface="Candara"/>
              </a:rPr>
              <a:t>the receiving or conferring of an academic degree or diploma</a:t>
            </a:r>
          </a:p>
        </p:txBody>
      </p:sp>
      <p:sp>
        <p:nvSpPr>
          <p:cNvPr id="71" name="Shape 71"/>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13.  Minimum requirements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14.  Core requirements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set of basic classes that must be completed in order to earn a degree</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15.  Prerequisite</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thing that is required as a prior condition for something else to happen or exist </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16.  Requirements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17.  Diploma </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certificate awarded by an educational establishment to show that someone has successfully completed a course of study</a:t>
            </a:r>
          </a:p>
        </p:txBody>
      </p:sp>
      <p:sp>
        <p:nvSpPr>
          <p:cNvPr id="72" name="Shape 72"/>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18.  Cumulative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including or adding together all of the things that came before</a:t>
            </a:r>
            <a:endParaRPr sz="2600">
              <a:solidFill>
                <a:srgbClr val="FFFFFF"/>
              </a:solidFill>
            </a:endParaRPr>
          </a:p>
          <a:p>
            <a:pPr lvl="0" marL="274320" indent="-274320">
              <a:spcBef>
                <a:spcPts val="600"/>
              </a:spcBef>
            </a:pPr>
            <a:endParaRPr sz="1200">
              <a:solidFill>
                <a:srgbClr val="FFFFFF"/>
              </a:solidFill>
              <a:latin typeface="Goudy Old Style"/>
              <a:ea typeface="Goudy Old Style"/>
              <a:cs typeface="Goudy Old Style"/>
              <a:sym typeface="Goudy Old Style"/>
            </a:endParaRPr>
          </a:p>
          <a:p>
            <a:pPr lvl="0" marL="274320" indent="-274320">
              <a:spcBef>
                <a:spcPts val="600"/>
              </a:spcBef>
            </a:pPr>
            <a:r>
              <a:rPr sz="1200">
                <a:solidFill>
                  <a:srgbClr val="FFFFFF"/>
                </a:solidFill>
                <a:latin typeface="Goudy Old Style"/>
                <a:ea typeface="Goudy Old Style"/>
                <a:cs typeface="Goudy Old Style"/>
                <a:sym typeface="Goudy Old Style"/>
              </a:rPr>
              <a:t>19.  Curriculum</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subjects comprising a course of study in a school or college</a:t>
            </a:r>
            <a:endParaRPr sz="2600">
              <a:solidFill>
                <a:srgbClr val="FFFFFF"/>
              </a:solidFill>
            </a:endParaRPr>
          </a:p>
          <a:p>
            <a:pPr lvl="0" marL="274320" indent="-274320">
              <a:spcBef>
                <a:spcPts val="600"/>
              </a:spcBef>
            </a:pPr>
            <a:endParaRPr sz="1200">
              <a:solidFill>
                <a:srgbClr val="FFFFFF"/>
              </a:solidFill>
              <a:latin typeface="Goudy Old Style"/>
              <a:ea typeface="Goudy Old Style"/>
              <a:cs typeface="Goudy Old Style"/>
              <a:sym typeface="Goudy Old Style"/>
            </a:endParaRPr>
          </a:p>
          <a:p>
            <a:pPr lvl="0" marL="274320" indent="-274320">
              <a:spcBef>
                <a:spcPts val="600"/>
              </a:spcBef>
            </a:pPr>
            <a:r>
              <a:rPr sz="1200">
                <a:solidFill>
                  <a:srgbClr val="FFFFFF"/>
                </a:solidFill>
                <a:latin typeface="Goudy Old Style"/>
                <a:ea typeface="Goudy Old Style"/>
                <a:cs typeface="Goudy Old Style"/>
                <a:sym typeface="Goudy Old Style"/>
              </a:rPr>
              <a:t>20.  Alumnus (pl. alumni)</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graduate or former student of a particular school, college, or university</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xfrm>
            <a:off x="457200" y="152400"/>
            <a:ext cx="8229600" cy="1219200"/>
          </a:xfrm>
          <a:prstGeom prst="rect">
            <a:avLst/>
          </a:prstGeom>
        </p:spPr>
        <p:txBody>
          <a:bodyPr/>
          <a:lstStyle/>
          <a:p>
            <a:pPr lvl="0">
              <a:defRPr spc="0" sz="1800">
                <a:ln w="9525">
                  <a:noFill/>
                </a:ln>
                <a:solidFill>
                  <a:srgbClr val="000000"/>
                </a:solidFill>
              </a:defRPr>
            </a:pPr>
            <a:r>
              <a:rPr b="1" spc="-100" sz="4200">
                <a:ln w="3200">
                  <a:solidFill>
                    <a:srgbClr val="3C4421">
                      <a:alpha val="25000"/>
                    </a:srgbClr>
                  </a:solidFill>
                </a:ln>
                <a:solidFill>
                  <a:srgbClr val="F9F9F9"/>
                </a:solidFill>
                <a:latin typeface="Candara"/>
                <a:ea typeface="Candara"/>
                <a:cs typeface="Candara"/>
                <a:sym typeface="Candara"/>
              </a:rPr>
              <a:t>*Transcripts: </a:t>
            </a:r>
            <a:r>
              <a:rPr b="1" spc="-100" sz="1300">
                <a:ln w="3200">
                  <a:solidFill>
                    <a:srgbClr val="3C4421">
                      <a:alpha val="25000"/>
                    </a:srgbClr>
                  </a:solidFill>
                </a:ln>
                <a:solidFill>
                  <a:srgbClr val="F9F9F9"/>
                </a:solidFill>
                <a:latin typeface="Candara"/>
                <a:ea typeface="Candara"/>
                <a:cs typeface="Candara"/>
                <a:sym typeface="Candara"/>
              </a:rPr>
              <a:t>a transcript is an inventory of courses taken &amp; grades earned of a student</a:t>
            </a:r>
          </a:p>
        </p:txBody>
      </p:sp>
      <p:sp>
        <p:nvSpPr>
          <p:cNvPr id="75" name="Shape 75"/>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21.  Transcript request</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Form used to present request for transcripts to be released</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22.  Official transcripts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An </a:t>
            </a:r>
            <a:r>
              <a:rPr b="1" sz="1200">
                <a:solidFill>
                  <a:srgbClr val="FFFFFF"/>
                </a:solidFill>
                <a:latin typeface="Goudy Old Style"/>
                <a:ea typeface="Goudy Old Style"/>
                <a:cs typeface="Goudy Old Style"/>
                <a:sym typeface="Goudy Old Style"/>
              </a:rPr>
              <a:t>official</a:t>
            </a:r>
            <a:r>
              <a:rPr sz="1200">
                <a:solidFill>
                  <a:srgbClr val="FFFFFF"/>
                </a:solidFill>
                <a:latin typeface="Goudy Old Style"/>
                <a:ea typeface="Goudy Old Style"/>
                <a:cs typeface="Goudy Old Style"/>
                <a:sym typeface="Goudy Old Style"/>
              </a:rPr>
              <a:t> transcript is the University's certified statement of your academic record</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23.  GPA</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 all grades from all current classes are averaged to create a grade point average (</a:t>
            </a:r>
            <a:r>
              <a:rPr b="1" sz="1200">
                <a:solidFill>
                  <a:srgbClr val="FFFFFF"/>
                </a:solidFill>
                <a:latin typeface="Goudy Old Style"/>
                <a:ea typeface="Goudy Old Style"/>
                <a:cs typeface="Goudy Old Style"/>
                <a:sym typeface="Goudy Old Style"/>
              </a:rPr>
              <a:t>GPA</a:t>
            </a:r>
            <a:r>
              <a:rPr sz="1200">
                <a:solidFill>
                  <a:srgbClr val="FFFFFF"/>
                </a:solidFill>
                <a:latin typeface="Goudy Old Style"/>
                <a:ea typeface="Goudy Old Style"/>
                <a:cs typeface="Goudy Old Style"/>
                <a:sym typeface="Goudy Old Style"/>
              </a:rPr>
              <a:t>) for the marking period. The </a:t>
            </a:r>
            <a:r>
              <a:rPr b="1" sz="1200">
                <a:solidFill>
                  <a:srgbClr val="FFFFFF"/>
                </a:solidFill>
                <a:latin typeface="Goudy Old Style"/>
                <a:ea typeface="Goudy Old Style"/>
                <a:cs typeface="Goudy Old Style"/>
                <a:sym typeface="Goudy Old Style"/>
              </a:rPr>
              <a:t>GPA</a:t>
            </a:r>
            <a:r>
              <a:rPr sz="1200">
                <a:solidFill>
                  <a:srgbClr val="FFFFFF"/>
                </a:solidFill>
                <a:latin typeface="Goudy Old Style"/>
                <a:ea typeface="Goudy Old Style"/>
                <a:cs typeface="Goudy Old Style"/>
                <a:sym typeface="Goudy Old Style"/>
              </a:rPr>
              <a:t> is calculated by taking the number of grade points a student earned in a given period of time of middle school through high school </a:t>
            </a:r>
            <a:br>
              <a:rPr sz="1200">
                <a:solidFill>
                  <a:srgbClr val="FFFFFF"/>
                </a:solidFill>
                <a:latin typeface="Goudy Old Style"/>
                <a:ea typeface="Goudy Old Style"/>
                <a:cs typeface="Goudy Old Style"/>
                <a:sym typeface="Goudy Old Style"/>
              </a:rPr>
            </a:b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457200" y="152400"/>
            <a:ext cx="8229600" cy="1219200"/>
          </a:xfrm>
          <a:prstGeom prst="rect">
            <a:avLst/>
          </a:prstGeom>
        </p:spPr>
        <p:txBody>
          <a:bodyPr/>
          <a:lstStyle/>
          <a:p>
            <a:pPr lvl="0">
              <a:defRPr spc="0" sz="1800">
                <a:ln w="9525">
                  <a:noFill/>
                </a:ln>
                <a:solidFill>
                  <a:srgbClr val="000000"/>
                </a:solidFill>
              </a:defRPr>
            </a:pPr>
            <a:r>
              <a:rPr b="1" spc="-100" sz="4200">
                <a:ln w="3200">
                  <a:solidFill>
                    <a:srgbClr val="3C4421">
                      <a:alpha val="25000"/>
                    </a:srgbClr>
                  </a:solidFill>
                </a:ln>
                <a:solidFill>
                  <a:srgbClr val="F9F9F9"/>
                </a:solidFill>
                <a:latin typeface="Candara"/>
                <a:ea typeface="Candara"/>
                <a:cs typeface="Candara"/>
                <a:sym typeface="Candara"/>
              </a:rPr>
              <a:t>Credits: </a:t>
            </a:r>
            <a:r>
              <a:rPr b="1" spc="-100" sz="1300">
                <a:ln w="3200">
                  <a:solidFill>
                    <a:srgbClr val="3C4421">
                      <a:alpha val="25000"/>
                    </a:srgbClr>
                  </a:solidFill>
                </a:ln>
                <a:solidFill>
                  <a:srgbClr val="F9F9F9"/>
                </a:solidFill>
                <a:latin typeface="Candara"/>
                <a:ea typeface="Candara"/>
                <a:cs typeface="Candara"/>
                <a:sym typeface="Candara"/>
              </a:rPr>
              <a:t>A course credit (often credit hour, or just credit or "unit") is a unit that gives weight to the value, level or time requirements of an academic course taken at a school or othereducational institution.</a:t>
            </a:r>
          </a:p>
        </p:txBody>
      </p:sp>
      <p:sp>
        <p:nvSpPr>
          <p:cNvPr id="78" name="Shape 78"/>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24.  Semester</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half-year term in a school or college, typically lasting fifteen to eighteen weeks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25.  Term</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division in a school year during which instruction is regularly given to students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26.  Transfer credit</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Transfer credit, credit transfer, or advanced standing are the terms used by colleges and universities for the procedure of granting credit to a student for educational experiences or courses undertaken at another institution.</a:t>
            </a:r>
          </a:p>
        </p:txBody>
      </p:sp>
      <p:sp>
        <p:nvSpPr>
          <p:cNvPr id="79" name="Shape 79"/>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27.  Petition</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formal written request, typically one signed by many people, appealing to authority with respect to a particular cause</a:t>
            </a:r>
            <a:endParaRPr sz="2600">
              <a:solidFill>
                <a:srgbClr val="FFFFFF"/>
              </a:solidFill>
            </a:endParaRPr>
          </a:p>
          <a:p>
            <a:pPr lvl="0" marL="274320" indent="-274320">
              <a:spcBef>
                <a:spcPts val="600"/>
              </a:spcBef>
            </a:pPr>
            <a:endParaRPr sz="1200">
              <a:solidFill>
                <a:srgbClr val="FFFFFF"/>
              </a:solidFill>
              <a:latin typeface="Goudy Old Style"/>
              <a:ea typeface="Goudy Old Style"/>
              <a:cs typeface="Goudy Old Style"/>
              <a:sym typeface="Goudy Old Style"/>
            </a:endParaRPr>
          </a:p>
          <a:p>
            <a:pPr lvl="0" marL="274320" indent="-274320">
              <a:spcBef>
                <a:spcPts val="600"/>
              </a:spcBef>
            </a:pPr>
            <a:r>
              <a:rPr sz="1200">
                <a:solidFill>
                  <a:srgbClr val="FFFFFF"/>
                </a:solidFill>
                <a:latin typeface="Goudy Old Style"/>
                <a:ea typeface="Goudy Old Style"/>
                <a:cs typeface="Goudy Old Style"/>
                <a:sym typeface="Goudy Old Style"/>
              </a:rPr>
              <a:t>28.  Add/drop</a:t>
            </a:r>
            <a:endParaRPr sz="2600">
              <a:solidFill>
                <a:srgbClr val="FFFFFF"/>
              </a:solidFill>
            </a:endParaRPr>
          </a:p>
          <a:p>
            <a:pPr lvl="0" marL="274320" indent="-548640"/>
            <a:r>
              <a:rPr sz="1200">
                <a:solidFill>
                  <a:srgbClr val="FFFFFF"/>
                </a:solidFill>
                <a:latin typeface="Goudy Old Style"/>
                <a:ea typeface="Goudy Old Style"/>
                <a:cs typeface="Goudy Old Style"/>
                <a:sym typeface="Goudy Old Style"/>
              </a:rPr>
              <a:t>The period of time at the beginning of each term when schedules can be adjusted without penalty</a:t>
            </a:r>
            <a:endParaRPr sz="1200">
              <a:solidFill>
                <a:srgbClr val="FFFFFF"/>
              </a:solidFill>
              <a:latin typeface="Cambria"/>
              <a:ea typeface="Cambria"/>
              <a:cs typeface="Cambria"/>
              <a:sym typeface="Cambria"/>
            </a:endParaRPr>
          </a:p>
          <a:p>
            <a:pPr lvl="0" marL="274320" indent="-274320">
              <a:spcBef>
                <a:spcPts val="600"/>
              </a:spcBef>
            </a:pPr>
            <a:endParaRPr sz="1200">
              <a:solidFill>
                <a:srgbClr val="FFFFFF"/>
              </a:solidFill>
              <a:latin typeface="Goudy Old Style"/>
              <a:ea typeface="Goudy Old Style"/>
              <a:cs typeface="Goudy Old Style"/>
              <a:sym typeface="Goudy Old Style"/>
            </a:endParaRPr>
          </a:p>
          <a:p>
            <a:pPr lvl="0" marL="274320" indent="-274320">
              <a:spcBef>
                <a:spcPts val="600"/>
              </a:spcBef>
            </a:pPr>
            <a:r>
              <a:rPr sz="1200">
                <a:solidFill>
                  <a:srgbClr val="FFFFFF"/>
                </a:solidFill>
                <a:latin typeface="Goudy Old Style"/>
                <a:ea typeface="Goudy Old Style"/>
                <a:cs typeface="Goudy Old Style"/>
                <a:sym typeface="Goudy Old Style"/>
              </a:rPr>
              <a:t>29.  Withdrawal</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Students may withdraw from a class during the term, but must follow established procedures for doing so</a:t>
            </a:r>
            <a:endParaRPr sz="1200">
              <a:solidFill>
                <a:srgbClr val="FFFFFF"/>
              </a:solidFill>
              <a:latin typeface="Goudy Old Style"/>
              <a:ea typeface="Goudy Old Style"/>
              <a:cs typeface="Goudy Old Style"/>
              <a:sym typeface="Goudy Old Style"/>
            </a:endParaRPr>
          </a:p>
          <a:p>
            <a:pPr lvl="0" marL="274320" indent="-274320">
              <a:spcBef>
                <a:spcPts val="600"/>
              </a:spcBef>
            </a:pPr>
            <a:r>
              <a:rPr sz="1200">
                <a:solidFill>
                  <a:srgbClr val="FFFFFF"/>
                </a:solidFill>
                <a:latin typeface="Goudy Old Style"/>
                <a:ea typeface="Goudy Old Style"/>
                <a:cs typeface="Goudy Old Style"/>
                <a:sym typeface="Goudy Old Style"/>
              </a:rPr>
              <a:t>30.  Core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set of common courses required of all students, regardless of their choice in major</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457200" y="152400"/>
            <a:ext cx="8229600" cy="1219200"/>
          </a:xfrm>
          <a:prstGeom prst="rect">
            <a:avLst/>
          </a:prstGeom>
        </p:spPr>
        <p:txBody>
          <a:bodyPr/>
          <a:lstStyle/>
          <a:p>
            <a:pPr lvl="0">
              <a:defRPr spc="0" sz="1800">
                <a:ln w="9525">
                  <a:noFill/>
                </a:ln>
                <a:solidFill>
                  <a:srgbClr val="000000"/>
                </a:solidFill>
              </a:defRPr>
            </a:pPr>
            <a:r>
              <a:rPr b="1" spc="-100" sz="4200">
                <a:ln w="3200">
                  <a:solidFill>
                    <a:srgbClr val="3C4421">
                      <a:alpha val="25000"/>
                    </a:srgbClr>
                  </a:solidFill>
                </a:ln>
                <a:solidFill>
                  <a:srgbClr val="F9F9F9"/>
                </a:solidFill>
                <a:latin typeface="Candara"/>
                <a:ea typeface="Candara"/>
                <a:cs typeface="Candara"/>
                <a:sym typeface="Candara"/>
              </a:rPr>
              <a:t>*Finances: </a:t>
            </a:r>
            <a:r>
              <a:rPr b="1" spc="-100" sz="1300">
                <a:ln w="3200">
                  <a:solidFill>
                    <a:srgbClr val="3C4421">
                      <a:alpha val="25000"/>
                    </a:srgbClr>
                  </a:solidFill>
                </a:ln>
                <a:solidFill>
                  <a:srgbClr val="F9F9F9"/>
                </a:solidFill>
                <a:latin typeface="Candara"/>
                <a:ea typeface="Candara"/>
                <a:cs typeface="Candara"/>
                <a:sym typeface="Candara"/>
              </a:rPr>
              <a:t>the monetary resources and affairs of a country, organization, or person</a:t>
            </a:r>
          </a:p>
        </p:txBody>
      </p:sp>
      <p:sp>
        <p:nvSpPr>
          <p:cNvPr id="82" name="Shape 82"/>
          <p:cNvSpPr/>
          <p:nvPr>
            <p:ph type="body" idx="1"/>
          </p:nvPr>
        </p:nvSpPr>
        <p:spPr>
          <a:xfrm>
            <a:off x="457200" y="1524000"/>
            <a:ext cx="4059936" cy="4572000"/>
          </a:xfrm>
          <a:prstGeom prst="rect">
            <a:avLst/>
          </a:prstGeom>
        </p:spPr>
        <p:txBody>
          <a:bodyPr/>
          <a:lstStyle/>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31.  Loan</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a thing that is borrowed, esp. a sum of money that is expected to be paid back with interest.</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32.  Financial aid</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aid: money to support a worthy person or cause</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33.  Work-study aid</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of or relating to a college program that enables students to work part-time while attending school.</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34.  Grant</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sum of money given by an organization, esp. a government, for a particular purpose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35.  FAFSA</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The Free Application for Federal Student Aid is a form that can be prepared annually by current and prospective college students in the United States to determine their eligibility for student financial aid.</a:t>
            </a:r>
          </a:p>
        </p:txBody>
      </p:sp>
      <p:sp>
        <p:nvSpPr>
          <p:cNvPr id="83" name="Shape 83"/>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36.  Scholarships</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grant or payment made to support a student's education, awarded on the basis of academic or other achievement.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37.  Budget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an estimate of income and expenditure for a set period of time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38.  Employment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the condition of having paid work</a:t>
            </a:r>
            <a:endParaRPr sz="2600">
              <a:solidFill>
                <a:srgbClr val="FFFFFF"/>
              </a:solidFill>
            </a:endParaRPr>
          </a:p>
          <a:p>
            <a:pPr lvl="0" marL="514350" indent="-514350">
              <a:spcBef>
                <a:spcPts val="600"/>
              </a:spcBef>
            </a:pPr>
            <a:r>
              <a:rPr sz="1200">
                <a:solidFill>
                  <a:srgbClr val="FFFFFF"/>
                </a:solidFill>
                <a:latin typeface="Goudy Old Style"/>
                <a:ea typeface="Goudy Old Style"/>
                <a:cs typeface="Goudy Old Style"/>
                <a:sym typeface="Goudy Old Style"/>
              </a:rPr>
              <a:t>39.  Work Ethic</a:t>
            </a:r>
            <a:endParaRPr sz="2600">
              <a:solidFill>
                <a:srgbClr val="FFFFFF"/>
              </a:solidFill>
            </a:endParaRPr>
          </a:p>
          <a:p>
            <a:pPr lvl="0" marL="514350" indent="-514350">
              <a:spcBef>
                <a:spcPts val="600"/>
              </a:spcBef>
            </a:pPr>
            <a:r>
              <a:rPr sz="1200">
                <a:solidFill>
                  <a:srgbClr val="FFFFFF"/>
                </a:solidFill>
                <a:latin typeface="Goudy Old Style"/>
                <a:ea typeface="Goudy Old Style"/>
                <a:cs typeface="Goudy Old Style"/>
                <a:sym typeface="Goudy Old Style"/>
              </a:rPr>
              <a:t>the principle that hard work is intrinsically virtuous or worthy of reward</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457200" y="152400"/>
            <a:ext cx="8229600" cy="1219200"/>
          </a:xfrm>
          <a:prstGeom prst="rect">
            <a:avLst/>
          </a:prstGeom>
        </p:spPr>
        <p:txBody>
          <a:bodyPr/>
          <a:lstStyle/>
          <a:p>
            <a:pPr lvl="0">
              <a:defRPr spc="0" sz="1800">
                <a:ln w="9525">
                  <a:noFill/>
                </a:ln>
                <a:solidFill>
                  <a:srgbClr val="000000"/>
                </a:solidFill>
              </a:defRPr>
            </a:pPr>
            <a:r>
              <a:rPr b="1" spc="-100" sz="4200">
                <a:ln w="3200">
                  <a:solidFill>
                    <a:srgbClr val="3C4421">
                      <a:alpha val="25000"/>
                    </a:srgbClr>
                  </a:solidFill>
                </a:ln>
                <a:solidFill>
                  <a:srgbClr val="F9F9F9"/>
                </a:solidFill>
                <a:latin typeface="Candara"/>
                <a:ea typeface="Candara"/>
                <a:cs typeface="Candara"/>
                <a:sym typeface="Candara"/>
              </a:rPr>
              <a:t>*Grades: </a:t>
            </a:r>
            <a:r>
              <a:rPr b="1" spc="-100" sz="1300">
                <a:ln w="3200">
                  <a:solidFill>
                    <a:srgbClr val="3C4421">
                      <a:alpha val="25000"/>
                    </a:srgbClr>
                  </a:solidFill>
                </a:ln>
                <a:solidFill>
                  <a:srgbClr val="F9F9F9"/>
                </a:solidFill>
                <a:latin typeface="Candara"/>
                <a:ea typeface="Candara"/>
                <a:cs typeface="Candara"/>
                <a:sym typeface="Candara"/>
              </a:rPr>
              <a:t>Grading in education is the process of applying standardized measurements of varying levels of achievement in a course.  Grades can be assigned in letters, as a range (for example 1 to 6), as a percentage of a total number correct, or as a number out of a possible total (for example out of 20 or 100).</a:t>
            </a:r>
          </a:p>
        </p:txBody>
      </p:sp>
      <p:sp>
        <p:nvSpPr>
          <p:cNvPr id="86" name="Shape 86"/>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40.  F (grades)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poor job. Shows not knowledge of relevant material</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41.  Weighting</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Assigning a numerical advantage to number or letter grades when calculating a grade point average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42.  Percentage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a rate, number, or amount in each hundred.</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457200" y="152400"/>
            <a:ext cx="8229600" cy="1219200"/>
          </a:xfrm>
          <a:prstGeom prst="rect">
            <a:avLst/>
          </a:prstGeom>
        </p:spPr>
        <p:txBody>
          <a:bodyPr/>
          <a:lstStyle>
            <a:lvl1pPr>
              <a:defRPr b="1">
                <a:latin typeface="Candara"/>
                <a:ea typeface="Candara"/>
                <a:cs typeface="Candara"/>
                <a:sym typeface="Candara"/>
              </a:defRPr>
            </a:lvl1pPr>
          </a:lstStyle>
          <a:p>
            <a:pPr lvl="0">
              <a:defRPr b="0" spc="0" sz="1800">
                <a:ln w="9525">
                  <a:noFill/>
                </a:ln>
                <a:solidFill>
                  <a:srgbClr val="000000"/>
                </a:solidFill>
              </a:defRPr>
            </a:pPr>
            <a:r>
              <a:rPr b="1" spc="-100" sz="4200">
                <a:ln w="3200">
                  <a:solidFill>
                    <a:srgbClr val="3C4421">
                      <a:alpha val="25000"/>
                    </a:srgbClr>
                  </a:solidFill>
                </a:ln>
                <a:solidFill>
                  <a:srgbClr val="F9F9F9"/>
                </a:solidFill>
              </a:rPr>
              <a:t>Classes</a:t>
            </a:r>
          </a:p>
        </p:txBody>
      </p:sp>
      <p:sp>
        <p:nvSpPr>
          <p:cNvPr id="89" name="Shape 89"/>
          <p:cNvSpPr/>
          <p:nvPr>
            <p:ph type="body" idx="1"/>
          </p:nvPr>
        </p:nvSpPr>
        <p:spPr>
          <a:xfrm>
            <a:off x="457200" y="1524000"/>
            <a:ext cx="4059936" cy="4572000"/>
          </a:xfrm>
          <a:prstGeom prst="rect">
            <a:avLst/>
          </a:prstGeom>
        </p:spPr>
        <p:txBody>
          <a:bodyPr/>
          <a:lstStyle/>
          <a:p>
            <a:pPr lvl="0">
              <a:buSzTx/>
              <a:buNone/>
              <a:defRPr sz="1800">
                <a:solidFill>
                  <a:srgbClr val="000000"/>
                </a:solidFill>
              </a:defRPr>
            </a:pPr>
            <a:r>
              <a:rPr sz="1200">
                <a:solidFill>
                  <a:srgbClr val="FFFFFF"/>
                </a:solidFill>
                <a:latin typeface="Goudy Old Style"/>
                <a:ea typeface="Goudy Old Style"/>
                <a:cs typeface="Goudy Old Style"/>
                <a:sym typeface="Goudy Old Style"/>
              </a:rPr>
              <a:t>43.  Professor</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teacher of the highest rank in a college or university</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44.  Grader</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person that grades</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45.  Lab</a:t>
            </a:r>
            <a:endParaRPr sz="1200">
              <a:solidFill>
                <a:srgbClr val="FFFFFF"/>
              </a:solidFill>
              <a:latin typeface="Goudy Old Style"/>
              <a:ea typeface="Goudy Old Style"/>
              <a:cs typeface="Goudy Old Style"/>
              <a:sym typeface="Goudy Old Style"/>
            </a:endParaRPr>
          </a:p>
          <a:p>
            <a:pPr lvl="0">
              <a:buSzTx/>
              <a:buNone/>
              <a:defRPr sz="1800">
                <a:solidFill>
                  <a:srgbClr val="000000"/>
                </a:solidFill>
              </a:defRPr>
            </a:pPr>
            <a:r>
              <a:rPr sz="1200">
                <a:solidFill>
                  <a:srgbClr val="FFFFFF"/>
                </a:solidFill>
                <a:latin typeface="Goudy Old Style"/>
                <a:ea typeface="Goudy Old Style"/>
                <a:cs typeface="Goudy Old Style"/>
                <a:sym typeface="Goudy Old Style"/>
              </a:rPr>
              <a:t>a laboratory</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46.  Lecture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an educational talk to an audience, esp. to students in a university or college</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47.  Questions: ask them!</a:t>
            </a:r>
            <a:endParaRPr sz="1200">
              <a:solidFill>
                <a:srgbClr val="FFFFFF"/>
              </a:solidFill>
              <a:latin typeface="Goudy Old Style"/>
              <a:ea typeface="Goudy Old Style"/>
              <a:cs typeface="Goudy Old Style"/>
              <a:sym typeface="Goudy Old Style"/>
            </a:endParaRPr>
          </a:p>
          <a:p>
            <a:pPr lvl="0" marL="514350" indent="-514350">
              <a:buSzTx/>
              <a:buNone/>
              <a:defRPr sz="1800">
                <a:solidFill>
                  <a:srgbClr val="000000"/>
                </a:solidFill>
              </a:defRPr>
            </a:pPr>
            <a:r>
              <a:rPr sz="1200">
                <a:solidFill>
                  <a:srgbClr val="FFFFFF"/>
                </a:solidFill>
                <a:latin typeface="Goudy Old Style"/>
                <a:ea typeface="Goudy Old Style"/>
                <a:cs typeface="Goudy Old Style"/>
                <a:sym typeface="Goudy Old Style"/>
              </a:rPr>
              <a:t>a sentence worded or expressed so as to elicit information</a:t>
            </a:r>
          </a:p>
        </p:txBody>
      </p:sp>
      <p:sp>
        <p:nvSpPr>
          <p:cNvPr id="90" name="Shape 90"/>
          <p:cNvSpPr/>
          <p:nvPr/>
        </p:nvSpPr>
        <p:spPr>
          <a:xfrm>
            <a:off x="4648200" y="1524000"/>
            <a:ext cx="4059936" cy="4572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600"/>
              </a:spcBef>
            </a:pPr>
            <a:r>
              <a:rPr sz="1200">
                <a:solidFill>
                  <a:srgbClr val="FFFFFF"/>
                </a:solidFill>
                <a:latin typeface="Goudy Old Style"/>
                <a:ea typeface="Goudy Old Style"/>
                <a:cs typeface="Goudy Old Style"/>
                <a:sym typeface="Goudy Old Style"/>
              </a:rPr>
              <a:t>48.  Syllabus</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an outline of the subjects in a course of study or teaching</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49.  Textbook</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book used as a standard work for the study of a particular subject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50.  Technical term</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Technical terms are an essential part of all technical and scientific writing. Each field and specialty typically uses a vocabulary that relays a variety of specialized concepts by means of technical language.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51.  Assignment</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a task or piece of work assigned to someone as part of a job or course of study</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52.  Study guide</a:t>
            </a:r>
            <a:endParaRPr sz="2600">
              <a:solidFill>
                <a:srgbClr val="FFFFFF"/>
              </a:solidFill>
            </a:endParaRPr>
          </a:p>
          <a:p>
            <a:pPr lvl="0" marL="274320" indent="-274320">
              <a:spcBef>
                <a:spcPts val="600"/>
              </a:spcBef>
            </a:pPr>
            <a:r>
              <a:rPr sz="1200">
                <a:solidFill>
                  <a:srgbClr val="FFFFFF"/>
                </a:solidFill>
                <a:latin typeface="Goudy Old Style"/>
                <a:ea typeface="Goudy Old Style"/>
                <a:cs typeface="Goudy Old Style"/>
                <a:sym typeface="Goudy Old Style"/>
              </a:rPr>
              <a:t>Study guides can be broad based to facilitate learning in a number of areas, or be resources that foster comprehension of literature, research topics, history, and other subjects.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5B592"/>
      </a:accent1>
      <a:accent2>
        <a:srgbClr val="F3A447"/>
      </a:accent2>
      <a:accent3>
        <a:srgbClr val="E7BC29"/>
      </a:accent3>
      <a:accent4>
        <a:srgbClr val="D092A7"/>
      </a:accent4>
      <a:accent5>
        <a:srgbClr val="9C85C0"/>
      </a:accent5>
      <a:accent6>
        <a:srgbClr val="809EC2"/>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88900" dist="0" dir="0">
              <a:srgbClr val="000000">
                <a:alpha val="50000"/>
              </a:srgbClr>
            </a:outerShdw>
          </a:effectLst>
        </a:effectStyle>
        <a:effectStyle>
          <a:effectLst>
            <a:outerShdw sx="100000" sy="100000" kx="0" ky="0" algn="b" rotWithShape="0" blurRad="88900" dist="0" dir="0">
              <a:srgbClr val="000000">
                <a:alpha val="50000"/>
              </a:srgbClr>
            </a:outerShdw>
          </a:effectLst>
        </a:effectStyle>
        <a:effectStyle>
          <a:effectLst>
            <a:outerShdw sx="100000" sy="100000" kx="0" ky="0" algn="b" rotWithShape="0" blurRad="88900" dist="0" dir="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A5B592"/>
          </a:solidFill>
          <a:prstDash val="solid"/>
          <a:bevel/>
        </a:ln>
        <a:effectLst>
          <a:outerShdw sx="100000" sy="100000" kx="0" ky="0" algn="b" rotWithShape="0" blurRad="88900" dist="0" dir="0">
            <a:srgbClr val="000000">
              <a:alpha val="50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5B592"/>
          </a:solidFill>
          <a:prstDash val="solid"/>
          <a:bevel/>
        </a:ln>
        <a:effectLst>
          <a:outerShdw sx="100000" sy="100000" kx="0" ky="0" algn="b" rotWithShape="0" blurRad="88900" dist="0" dir="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5B592"/>
      </a:accent1>
      <a:accent2>
        <a:srgbClr val="F3A447"/>
      </a:accent2>
      <a:accent3>
        <a:srgbClr val="E7BC29"/>
      </a:accent3>
      <a:accent4>
        <a:srgbClr val="D092A7"/>
      </a:accent4>
      <a:accent5>
        <a:srgbClr val="9C85C0"/>
      </a:accent5>
      <a:accent6>
        <a:srgbClr val="809EC2"/>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88900" dist="0" dir="0">
              <a:srgbClr val="000000">
                <a:alpha val="50000"/>
              </a:srgbClr>
            </a:outerShdw>
          </a:effectLst>
        </a:effectStyle>
        <a:effectStyle>
          <a:effectLst>
            <a:outerShdw sx="100000" sy="100000" kx="0" ky="0" algn="b" rotWithShape="0" blurRad="88900" dist="0" dir="0">
              <a:srgbClr val="000000">
                <a:alpha val="50000"/>
              </a:srgbClr>
            </a:outerShdw>
          </a:effectLst>
        </a:effectStyle>
        <a:effectStyle>
          <a:effectLst>
            <a:outerShdw sx="100000" sy="100000" kx="0" ky="0" algn="b" rotWithShape="0" blurRad="88900" dist="0" dir="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A5B592"/>
          </a:solidFill>
          <a:prstDash val="solid"/>
          <a:bevel/>
        </a:ln>
        <a:effectLst>
          <a:outerShdw sx="100000" sy="100000" kx="0" ky="0" algn="b" rotWithShape="0" blurRad="88900" dist="0" dir="0">
            <a:srgbClr val="000000">
              <a:alpha val="50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5B592"/>
          </a:solidFill>
          <a:prstDash val="solid"/>
          <a:bevel/>
        </a:ln>
        <a:effectLst>
          <a:outerShdw sx="100000" sy="100000" kx="0" ky="0" algn="b" rotWithShape="0" blurRad="88900" dist="0" dir="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