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3" r:id="rId10"/>
  </p:sldIdLst>
  <p:sldSz cx="13004800" cy="9753600"/>
  <p:notesSz cx="6858000" cy="9144000"/>
  <p:defaultTextStyle>
    <a:lvl1pPr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1pPr>
    <a:lvl2pPr indent="228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2pPr>
    <a:lvl3pPr indent="457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3pPr>
    <a:lvl4pPr indent="685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4pPr>
    <a:lvl5pPr indent="9144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5pPr>
    <a:lvl6pPr indent="11430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6pPr>
    <a:lvl7pPr indent="1371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7pPr>
    <a:lvl8pPr indent="1600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8pPr>
    <a:lvl9pPr indent="1828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8" y="-4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487045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atherBookTypeEmbellishGld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eatherBookTypeEmbellishGr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600" i="1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C696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400"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5334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1pPr>
      <a:lvl2pPr marL="10668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2pPr>
      <a:lvl3pPr marL="16002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3pPr>
      <a:lvl4pPr marL="21336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4pPr>
      <a:lvl5pPr marL="26670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5pPr>
      <a:lvl6pPr marL="32004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6pPr>
      <a:lvl7pPr marL="37338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7pPr>
      <a:lvl8pPr marL="42672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8pPr>
      <a:lvl9pPr marL="4800600" indent="-533400" defTabSz="584200">
        <a:spcBef>
          <a:spcPts val="4200"/>
        </a:spcBef>
        <a:buSzPct val="30000"/>
        <a:buBlip>
          <a:blip r:embed="rId15"/>
        </a:buBlip>
        <a:defRPr sz="4200">
          <a:solidFill>
            <a:srgbClr val="6C6963"/>
          </a:solidFill>
          <a:latin typeface="+mn-lt"/>
          <a:ea typeface="+mn-ea"/>
          <a:cs typeface="+mn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Relationships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 smtClean="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Drama: How to Deal</a:t>
            </a:r>
            <a:endParaRPr sz="7400" dirty="0">
              <a:solidFill>
                <a:srgbClr val="6C6963"/>
              </a:solidFill>
              <a:effectLst>
                <a:outerShdw blurRad="25400" dist="25400" dir="15900000" rotWithShape="0">
                  <a:srgbClr val="59565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768599"/>
            <a:ext cx="11480800" cy="64112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Always tell the truth and be honest.</a:t>
            </a:r>
          </a:p>
          <a:p>
            <a:r>
              <a:rPr lang="en-US" dirty="0" smtClean="0"/>
              <a:t>Avoid posting comments on social networks that stir up drama or react to drama online.</a:t>
            </a:r>
          </a:p>
          <a:p>
            <a:r>
              <a:rPr lang="en-US" dirty="0" smtClean="0"/>
              <a:t>Maintain confidentiality of situations by handling it quietly with only the people it involves.</a:t>
            </a:r>
          </a:p>
          <a:p>
            <a:r>
              <a:rPr lang="en-US" dirty="0" smtClean="0"/>
              <a:t>Be positive rather than negative.</a:t>
            </a:r>
          </a:p>
          <a:p>
            <a:r>
              <a:rPr lang="en-US" dirty="0" smtClean="0"/>
              <a:t>Don’t spread rumors and gossip.</a:t>
            </a:r>
          </a:p>
          <a:p>
            <a:r>
              <a:rPr lang="en-US" dirty="0" smtClean="0"/>
              <a:t>Put into practice the Golden Rule.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Boundaries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Types of Boundaries:</a:t>
            </a:r>
          </a:p>
          <a:p>
            <a:pPr lvl="1"/>
            <a:r>
              <a:rPr lang="en-US" dirty="0" smtClean="0"/>
              <a:t>Material Boundaries</a:t>
            </a:r>
          </a:p>
          <a:p>
            <a:pPr lvl="1"/>
            <a:r>
              <a:rPr lang="en-US" dirty="0" smtClean="0"/>
              <a:t>Physical Boundaries</a:t>
            </a:r>
          </a:p>
          <a:p>
            <a:pPr lvl="1"/>
            <a:r>
              <a:rPr lang="en-US" dirty="0" smtClean="0"/>
              <a:t>Mental Boundaries</a:t>
            </a:r>
          </a:p>
          <a:p>
            <a:pPr lvl="1"/>
            <a:r>
              <a:rPr lang="en-US" dirty="0" smtClean="0"/>
              <a:t>Emotional Boundaries</a:t>
            </a:r>
          </a:p>
          <a:p>
            <a:pPr lvl="1"/>
            <a:r>
              <a:rPr lang="en-US" dirty="0" smtClean="0"/>
              <a:t>Sexual Boundaries</a:t>
            </a:r>
          </a:p>
          <a:p>
            <a:pPr lvl="1"/>
            <a:r>
              <a:rPr lang="en-US" dirty="0" smtClean="0"/>
              <a:t>Spiritual Boundaries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899312" y="2362200"/>
            <a:ext cx="5334000" cy="641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06400" indent="-406400" defTabSz="584200">
              <a:spcBef>
                <a:spcPts val="4000"/>
              </a:spcBef>
              <a:buSzPct val="30000"/>
              <a:buBlip>
                <a:blip r:embed="rId2"/>
              </a:buBlip>
              <a:defRPr sz="3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812800" indent="-406400" defTabSz="584200">
              <a:spcBef>
                <a:spcPts val="4000"/>
              </a:spcBef>
              <a:buSzPct val="30000"/>
              <a:buBlip>
                <a:blip r:embed="rId2"/>
              </a:buBlip>
              <a:defRPr sz="3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1219200" indent="-406400" defTabSz="584200">
              <a:spcBef>
                <a:spcPts val="4000"/>
              </a:spcBef>
              <a:buSzPct val="30000"/>
              <a:buBlip>
                <a:blip r:embed="rId2"/>
              </a:buBlip>
              <a:defRPr sz="3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1625600" indent="-406400" defTabSz="584200">
              <a:spcBef>
                <a:spcPts val="4000"/>
              </a:spcBef>
              <a:buSzPct val="30000"/>
              <a:buBlip>
                <a:blip r:embed="rId2"/>
              </a:buBlip>
              <a:defRPr sz="3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2032000" indent="-406400" defTabSz="584200">
              <a:spcBef>
                <a:spcPts val="4000"/>
              </a:spcBef>
              <a:buSzPct val="30000"/>
              <a:buBlip>
                <a:blip r:embed="rId2"/>
              </a:buBlip>
              <a:defRPr sz="3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marL="32004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marL="37338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marL="42672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marL="4800600" indent="-533400" defTabSz="584200">
              <a:spcBef>
                <a:spcPts val="4200"/>
              </a:spcBef>
              <a:buSzPct val="30000"/>
              <a:buBlip>
                <a:blip r:embed="rId2"/>
              </a:buBlip>
              <a:defRPr sz="420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Setting Boundaries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62775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 you have support from adults (pastor, teacher, counselor, etc.).</a:t>
            </a:r>
          </a:p>
          <a:p>
            <a:r>
              <a:rPr lang="en-US" dirty="0" smtClean="0"/>
              <a:t>Be direct and firm when setting boundaries.</a:t>
            </a:r>
          </a:p>
          <a:p>
            <a:r>
              <a:rPr lang="en-US" dirty="0" smtClean="0"/>
              <a:t>Remember – boundaries are to protect YOU!</a:t>
            </a:r>
          </a:p>
          <a:p>
            <a:r>
              <a:rPr lang="en-US" dirty="0" smtClean="0"/>
              <a:t>Enforce boundaries calmly and politely – reacting in anger never ends well.</a:t>
            </a:r>
          </a:p>
          <a:p>
            <a:r>
              <a:rPr lang="en-US" dirty="0" smtClean="0"/>
              <a:t>Do not cave in on your boundaries.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97597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Social </a:t>
            </a:r>
            <a:r>
              <a:rPr sz="7400" dirty="0" smtClean="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Skills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(to master while in high school)</a:t>
            </a:r>
            <a:endParaRPr sz="7400" dirty="0">
              <a:solidFill>
                <a:srgbClr val="6C6963"/>
              </a:solidFill>
              <a:effectLst>
                <a:outerShdw blurRad="25400" dist="25400" dir="15900000" rotWithShape="0">
                  <a:srgbClr val="59565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Communication: verbal and non-verbal</a:t>
            </a:r>
          </a:p>
          <a:p>
            <a:pPr lvl="1"/>
            <a:r>
              <a:rPr lang="en-US" dirty="0" smtClean="0"/>
              <a:t>Listening &amp; Speaking</a:t>
            </a:r>
          </a:p>
          <a:p>
            <a:r>
              <a:rPr lang="en-US" dirty="0" smtClean="0"/>
              <a:t>Cell phone use in social settings signals disengagement.</a:t>
            </a:r>
          </a:p>
          <a:p>
            <a:r>
              <a:rPr lang="en-US" dirty="0" smtClean="0"/>
              <a:t>Learn polite manners (i.e. “please” and “thank you”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Avoid topics that make people </a:t>
            </a:r>
            <a:r>
              <a:rPr lang="en-US" dirty="0" smtClean="0"/>
              <a:t>uncomfortable.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2203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Skills for the </a:t>
            </a:r>
            <a:br>
              <a:rPr lang="en-US" dirty="0" smtClean="0"/>
            </a:br>
            <a:r>
              <a:rPr lang="en-US" dirty="0" smtClean="0"/>
              <a:t>Professional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768599"/>
            <a:ext cx="11480800" cy="66340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Always RSVP in a timely manner.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Make an effort to know dress codes for events you attend.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Always thank the host/hostess of the event.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Be on time to events and commitments.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Use formal titles whenever addressing people.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Learn names of people immediately upon meeting them.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Make eye contact when in conversation.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Shake hands from a standing position.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Smile!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97645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Involvement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63182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 involvement by balancing work, study, and play.</a:t>
            </a:r>
          </a:p>
          <a:p>
            <a:r>
              <a:rPr lang="en-US" dirty="0" smtClean="0"/>
              <a:t>Self-evaluate how much time you have </a:t>
            </a:r>
            <a:r>
              <a:rPr lang="en-US" dirty="0" smtClean="0"/>
              <a:t>available each </a:t>
            </a:r>
            <a:r>
              <a:rPr lang="en-US" dirty="0" smtClean="0"/>
              <a:t>day.</a:t>
            </a:r>
          </a:p>
          <a:p>
            <a:r>
              <a:rPr lang="en-US" dirty="0" smtClean="0"/>
              <a:t>Avoid both </a:t>
            </a:r>
            <a:r>
              <a:rPr lang="en-US" dirty="0" smtClean="0"/>
              <a:t>extremes of excessive involvement and complete isolation.</a:t>
            </a:r>
          </a:p>
          <a:p>
            <a:r>
              <a:rPr lang="en-US" dirty="0"/>
              <a:t>E</a:t>
            </a:r>
            <a:r>
              <a:rPr lang="en-US" dirty="0" smtClean="0"/>
              <a:t>njoy school </a:t>
            </a:r>
            <a:r>
              <a:rPr lang="en-US" dirty="0" smtClean="0"/>
              <a:t>by working </a:t>
            </a:r>
            <a:r>
              <a:rPr lang="en-US" dirty="0" smtClean="0"/>
              <a:t>hard so you can play hard.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0300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Personalities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1411010"/>
            <a:ext cx="11480800" cy="78386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Understand other people’s personality types can help you find better ways to relate to them.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There are four temperament types:</a:t>
            </a:r>
          </a:p>
          <a:p>
            <a:pPr lvl="1"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Sanguine</a:t>
            </a:r>
          </a:p>
          <a:p>
            <a:pPr lvl="1"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Choleric</a:t>
            </a:r>
          </a:p>
          <a:p>
            <a:pPr lvl="1"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Melancholy</a:t>
            </a:r>
          </a:p>
          <a:p>
            <a:pPr lvl="1">
              <a:lnSpc>
                <a:spcPct val="70000"/>
              </a:lnSpc>
              <a:spcBef>
                <a:spcPts val="1800"/>
              </a:spcBef>
            </a:pPr>
            <a:r>
              <a:rPr lang="en-US" dirty="0" smtClean="0"/>
              <a:t>Phlegmatic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There are also 16 personality types based on the Briggs Myers’ scale (compares introvert/extrovert and other personality traits</a:t>
            </a:r>
            <a:r>
              <a:rPr lang="en-US" dirty="0" smtClean="0"/>
              <a:t>).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There are many free tests online so you can find out what type you are.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7400" dirty="0" smtClean="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</a:rPr>
              <a:t>Social Media</a:t>
            </a:r>
            <a:endParaRPr sz="7400" dirty="0">
              <a:solidFill>
                <a:srgbClr val="6C6963"/>
              </a:solidFill>
              <a:effectLst>
                <a:outerShdw blurRad="25400" dist="25400" dir="15900000" rotWithShape="0">
                  <a:srgbClr val="59565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1905001"/>
            <a:ext cx="11480800" cy="73170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admissions officers and potential employers will research </a:t>
            </a:r>
            <a:r>
              <a:rPr lang="en-US" dirty="0" smtClean="0"/>
              <a:t>you to </a:t>
            </a:r>
            <a:r>
              <a:rPr lang="en-US" dirty="0" smtClean="0"/>
              <a:t>see what you are like.</a:t>
            </a:r>
          </a:p>
          <a:p>
            <a:r>
              <a:rPr lang="en-US" dirty="0" smtClean="0"/>
              <a:t>Learn how to set privacy settings.</a:t>
            </a:r>
          </a:p>
          <a:p>
            <a:r>
              <a:rPr lang="en-US" dirty="0" smtClean="0"/>
              <a:t>Try to only </a:t>
            </a:r>
            <a:r>
              <a:rPr lang="en-US" dirty="0" smtClean="0"/>
              <a:t>post whatever reflects </a:t>
            </a:r>
            <a:r>
              <a:rPr lang="en-US" dirty="0" smtClean="0"/>
              <a:t>you </a:t>
            </a:r>
            <a:r>
              <a:rPr lang="en-US" b="1" dirty="0" smtClean="0"/>
              <a:t>best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a great social presence that can wow people </a:t>
            </a:r>
            <a:r>
              <a:rPr lang="en-US" dirty="0" smtClean="0"/>
              <a:t>who </a:t>
            </a:r>
            <a:r>
              <a:rPr lang="en-US" dirty="0" smtClean="0"/>
              <a:t>search for </a:t>
            </a:r>
            <a:r>
              <a:rPr lang="en-US" dirty="0" smtClean="0"/>
              <a:t>you </a:t>
            </a:r>
            <a:r>
              <a:rPr lang="en-US" dirty="0" smtClean="0"/>
              <a:t>(show your involvement, creativity, organization, and other skills).</a:t>
            </a:r>
          </a:p>
          <a:p>
            <a:r>
              <a:rPr lang="en-US" dirty="0" smtClean="0"/>
              <a:t>Always be positive!</a:t>
            </a:r>
          </a:p>
          <a:p>
            <a:r>
              <a:rPr lang="en-US" dirty="0" smtClean="0"/>
              <a:t>Use social media to network with professionals around you.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443</Words>
  <Application>Microsoft Macintosh PowerPoint</Application>
  <PresentationFormat>Custom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LeatherBook</vt:lpstr>
      <vt:lpstr>Relationships</vt:lpstr>
      <vt:lpstr>Drama: How to Deal</vt:lpstr>
      <vt:lpstr>Boundaries</vt:lpstr>
      <vt:lpstr>Tips for Setting Boundaries</vt:lpstr>
      <vt:lpstr>Social Skills (to master while in high school)</vt:lpstr>
      <vt:lpstr>Social Skills for the  Professional World</vt:lpstr>
      <vt:lpstr>Involvement</vt:lpstr>
      <vt:lpstr>Personalities</vt:lpstr>
      <vt:lpstr>Social 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</dc:title>
  <cp:lastModifiedBy>Jeana Eszler</cp:lastModifiedBy>
  <cp:revision>9</cp:revision>
  <dcterms:modified xsi:type="dcterms:W3CDTF">2015-04-08T19:29:21Z</dcterms:modified>
</cp:coreProperties>
</file>