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2" r:id="rId4"/>
    <p:sldId id="263" r:id="rId5"/>
    <p:sldId id="264" r:id="rId6"/>
    <p:sldId id="266" r:id="rId7"/>
    <p:sldId id="265" r:id="rId8"/>
    <p:sldId id="267" r:id="rId9"/>
    <p:sldId id="257" r:id="rId10"/>
    <p:sldId id="271" r:id="rId11"/>
    <p:sldId id="258" r:id="rId12"/>
    <p:sldId id="260" r:id="rId13"/>
    <p:sldId id="268" r:id="rId14"/>
    <p:sldId id="269" r:id="rId15"/>
    <p:sldId id="274" r:id="rId16"/>
    <p:sldId id="275" r:id="rId17"/>
    <p:sldId id="273" r:id="rId18"/>
    <p:sldId id="276" r:id="rId19"/>
    <p:sldId id="277" r:id="rId20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28" y="-4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163149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www.investopedia.com/articles/personal-finance/031715/sat-vs-act-understanding-differences.asp?partner=YahooSA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investopedia.com/articles/personal-finance/031715/sat-vs-act-understanding-differences.asp?partner=YahooSA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newstart.com/what-is-newstart1/%23sthash.FQLLhTUV.dpb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Of course there are other tests coming up in their lives, and they need to know about those as well before they go in to test.  LSAT, MCAT, GRE, etc…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3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3"/>
              </a:rPr>
              <a:t>http://www.investopedia.com/articles/personal-finance/031715/sat-vs-act-understanding-differences.asp?partner=YahooSA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3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3"/>
              </a:rPr>
              <a:t>http://www.investopedia.com/articles/personal-finance/031715/sat-vs-act-understanding-differences.asp?partner=YahooSA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NEWSTART Weimar Institute</a:t>
            </a:r>
          </a:p>
          <a:p>
            <a:pPr lvl="0">
              <a:defRPr sz="1800"/>
            </a:pPr>
            <a:r>
              <a:rPr sz="2200" dirty="0"/>
              <a:t>Website: </a:t>
            </a:r>
            <a:r>
              <a:rPr sz="2200" u="sng" dirty="0">
                <a:hlinkClick r:id="rId3"/>
              </a:rPr>
              <a:t>http://newstart.com/what-is-newstart1/#sthash.FQLLhTUV.dpbs</a:t>
            </a:r>
            <a:endParaRPr sz="2200" dirty="0"/>
          </a:p>
          <a:p>
            <a:pPr lvl="0">
              <a:defRPr sz="1800"/>
            </a:pPr>
            <a:r>
              <a:rPr sz="2200" dirty="0"/>
              <a:t>Use website if you need more info (they also have videos on each topic!) on how to share the importance of these 8 principals.</a:t>
            </a:r>
          </a:p>
          <a:p>
            <a:pPr lvl="0">
              <a:defRPr sz="1800"/>
            </a:pPr>
            <a:r>
              <a:rPr sz="2200" dirty="0"/>
              <a:t>This all connects to test taking in order to prepare students fully for a healthy life (especially on test days).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sz="65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5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jpe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newstart.com/what-is-newstart1/%23sthash.FQLLhTUV.dpbs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hyperlink" Target="http://www.act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Testing Strategies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Practicing for Tests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7830" lvl="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Practice for the test by:</a:t>
            </a:r>
          </a:p>
          <a:p>
            <a:pPr marL="1253489" lvl="2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Doing sample tests online (check the test websites for good sample tests)</a:t>
            </a:r>
          </a:p>
          <a:p>
            <a:pPr marL="1253489" lvl="2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Use practice books (ACT/SAT have published books)</a:t>
            </a:r>
          </a:p>
          <a:p>
            <a:pPr marL="1253489" lvl="2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Ask a teacher to tutor you in your weaker subjects</a:t>
            </a:r>
          </a:p>
          <a:p>
            <a:pPr marL="1253489" lvl="2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PLAN AHEAD!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Preparing for your Test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Practice with sample questions (usually on test websites)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Ask teachers for tutoring in areas in which you struggle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Get physically, emotionally, spiritually, and mentally ready with 8 basic principals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200" dirty="0" smtClean="0">
                <a:solidFill>
                  <a:srgbClr val="558AAB"/>
                </a:solidFill>
              </a:rPr>
              <a:t>Basic Principles:</a:t>
            </a:r>
            <a:endParaRPr sz="7200" dirty="0">
              <a:solidFill>
                <a:srgbClr val="558AAB"/>
              </a:solidFill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264" lvl="0" indent="-342264" defTabSz="449833">
              <a:spcBef>
                <a:spcPts val="24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72" dirty="0">
                <a:solidFill>
                  <a:srgbClr val="737373"/>
                </a:solidFill>
              </a:rPr>
              <a:t>N: Nutrition</a:t>
            </a:r>
          </a:p>
          <a:p>
            <a:pPr marL="342264" lvl="0" indent="-342264" defTabSz="449833">
              <a:spcBef>
                <a:spcPts val="24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72" dirty="0">
                <a:solidFill>
                  <a:srgbClr val="737373"/>
                </a:solidFill>
              </a:rPr>
              <a:t>E: Exercise</a:t>
            </a:r>
          </a:p>
          <a:p>
            <a:pPr marL="342264" lvl="0" indent="-342264" defTabSz="449833">
              <a:spcBef>
                <a:spcPts val="24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72" dirty="0">
                <a:solidFill>
                  <a:srgbClr val="737373"/>
                </a:solidFill>
              </a:rPr>
              <a:t>W: Water</a:t>
            </a:r>
          </a:p>
          <a:p>
            <a:pPr marL="342264" lvl="0" indent="-342264" defTabSz="449833">
              <a:spcBef>
                <a:spcPts val="24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72" dirty="0">
                <a:solidFill>
                  <a:srgbClr val="737373"/>
                </a:solidFill>
              </a:rPr>
              <a:t>S: Sunlight</a:t>
            </a:r>
          </a:p>
          <a:p>
            <a:pPr marL="342264" lvl="0" indent="-342264" defTabSz="449833">
              <a:spcBef>
                <a:spcPts val="24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72" dirty="0">
                <a:solidFill>
                  <a:srgbClr val="737373"/>
                </a:solidFill>
              </a:rPr>
              <a:t>T: Temperance</a:t>
            </a:r>
          </a:p>
          <a:p>
            <a:pPr marL="342264" lvl="0" indent="-342264" defTabSz="449833">
              <a:spcBef>
                <a:spcPts val="24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72" dirty="0">
                <a:solidFill>
                  <a:srgbClr val="737373"/>
                </a:solidFill>
              </a:rPr>
              <a:t>A: Air</a:t>
            </a:r>
          </a:p>
          <a:p>
            <a:pPr marL="342264" lvl="0" indent="-342264" defTabSz="449833">
              <a:spcBef>
                <a:spcPts val="24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72" dirty="0">
                <a:solidFill>
                  <a:srgbClr val="737373"/>
                </a:solidFill>
              </a:rPr>
              <a:t>R: Rest</a:t>
            </a:r>
          </a:p>
          <a:p>
            <a:pPr marL="342264" lvl="0" indent="-342264" defTabSz="449833">
              <a:spcBef>
                <a:spcPts val="24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72" dirty="0">
                <a:solidFill>
                  <a:srgbClr val="737373"/>
                </a:solidFill>
              </a:rPr>
              <a:t>T: Trust in Divine Power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85469" y="8916030"/>
            <a:ext cx="4039567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lvl="0" rtl="0" latinLnBrk="1" hangingPunct="0"/>
            <a:r>
              <a:rPr lang="en-US" sz="1100" u="sng" dirty="0">
                <a:latin typeface="+mn-lt"/>
                <a:hlinkClick r:id="rId4"/>
              </a:rPr>
              <a:t>http://newstart.com/what-is-newstart1/#sthash.FQLLhTUV.dpbs</a:t>
            </a:r>
            <a:endParaRPr lang="en-US" sz="1100" dirty="0">
              <a:latin typeface="+mn-l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latin typeface="+mn-lt"/>
              <a:sym typeface="Helvetica Neue Bold Condensed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Signing Up For tests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Signing Up for Tests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4495" lvl="0" indent="-404495" defTabSz="531622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76" dirty="0">
                <a:solidFill>
                  <a:srgbClr val="737373"/>
                </a:solidFill>
              </a:rPr>
              <a:t>IOWA Tests: Schools automatically sign up their students</a:t>
            </a:r>
          </a:p>
          <a:p>
            <a:pPr marL="404495" lvl="0" indent="-404495" defTabSz="531622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76" dirty="0">
                <a:solidFill>
                  <a:srgbClr val="737373"/>
                </a:solidFill>
              </a:rPr>
              <a:t>PSAT: Varies by school - talk to your administrator</a:t>
            </a:r>
          </a:p>
          <a:p>
            <a:pPr marL="404495" lvl="0" indent="-404495" defTabSz="531622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76" dirty="0">
                <a:solidFill>
                  <a:srgbClr val="737373"/>
                </a:solidFill>
              </a:rPr>
              <a:t>ACT: 1) know your school test center </a:t>
            </a:r>
            <a:r>
              <a:rPr sz="3276" dirty="0" smtClean="0">
                <a:solidFill>
                  <a:srgbClr val="737373"/>
                </a:solidFill>
              </a:rPr>
              <a:t>code</a:t>
            </a:r>
            <a:r>
              <a:rPr lang="en-US" sz="3276" dirty="0" smtClean="0">
                <a:solidFill>
                  <a:srgbClr val="737373"/>
                </a:solidFill>
              </a:rPr>
              <a:t> (ask your registrar)</a:t>
            </a:r>
            <a:r>
              <a:rPr sz="3276" dirty="0" smtClean="0">
                <a:solidFill>
                  <a:srgbClr val="737373"/>
                </a:solidFill>
              </a:rPr>
              <a:t>, </a:t>
            </a:r>
            <a:r>
              <a:rPr sz="3276" dirty="0">
                <a:solidFill>
                  <a:srgbClr val="737373"/>
                </a:solidFill>
              </a:rPr>
              <a:t>2) sign up online at </a:t>
            </a:r>
            <a:r>
              <a:rPr sz="3276" u="sng" dirty="0">
                <a:solidFill>
                  <a:srgbClr val="737373"/>
                </a:solidFill>
                <a:hlinkClick r:id="rId3"/>
              </a:rPr>
              <a:t>www.act.org</a:t>
            </a:r>
            <a:r>
              <a:rPr sz="3276" dirty="0">
                <a:solidFill>
                  <a:srgbClr val="737373"/>
                </a:solidFill>
              </a:rPr>
              <a:t> </a:t>
            </a:r>
          </a:p>
          <a:p>
            <a:pPr marL="404495" lvl="0" indent="-404495" defTabSz="531622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76" dirty="0">
                <a:solidFill>
                  <a:srgbClr val="737373"/>
                </a:solidFill>
              </a:rPr>
              <a:t>SAT: 1) sign up via paper application, 2) know your school test center code, 3) you will need a letter from clergy (or chaplain) stating that you need non-Saturday testing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231900" y="3575050"/>
            <a:ext cx="10541000" cy="26289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Scores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Scores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Know what kind of test/scores are needed in order to get into the colleges you are interested in.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Scores are requested by colleges.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Scores may quality/disqualify you for scholarships.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If you have low scores (esp. SAT/ACT), consider re-taking the tests before college in order to raise your chance for scholarships.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Some tests have free resources for students.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ACT and SAT do free score reporting to colleges of your choice.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ACT offers an interest inventory that helps you understand what career areas might be good for you.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Timelines for Test Taking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Your Testing Timeline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 b="1">
                <a:solidFill>
                  <a:srgbClr val="737373"/>
                </a:solidFill>
              </a:rPr>
              <a:t>Freshman Year</a:t>
            </a:r>
            <a:r>
              <a:rPr sz="2556">
                <a:solidFill>
                  <a:srgbClr val="737373"/>
                </a:solidFill>
              </a:rPr>
              <a:t/>
            </a:r>
            <a:br>
              <a:rPr sz="2556">
                <a:solidFill>
                  <a:srgbClr val="737373"/>
                </a:solidFill>
              </a:rPr>
            </a:br>
            <a:r>
              <a:rPr sz="2556">
                <a:solidFill>
                  <a:srgbClr val="737373"/>
                </a:solidFill>
              </a:rPr>
              <a:t>IOWA Test</a:t>
            </a:r>
          </a:p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 b="1">
                <a:solidFill>
                  <a:srgbClr val="737373"/>
                </a:solidFill>
              </a:rPr>
              <a:t>Sophomore Year</a:t>
            </a:r>
            <a:br>
              <a:rPr sz="2556" b="1">
                <a:solidFill>
                  <a:srgbClr val="737373"/>
                </a:solidFill>
              </a:rPr>
            </a:br>
            <a:r>
              <a:rPr sz="2556">
                <a:solidFill>
                  <a:srgbClr val="737373"/>
                </a:solidFill>
              </a:rPr>
              <a:t>IOWA Test</a:t>
            </a:r>
            <a:br>
              <a:rPr sz="2556">
                <a:solidFill>
                  <a:srgbClr val="737373"/>
                </a:solidFill>
              </a:rPr>
            </a:br>
            <a:r>
              <a:rPr sz="2556">
                <a:solidFill>
                  <a:srgbClr val="737373"/>
                </a:solidFill>
              </a:rPr>
              <a:t>Consider taking the ACT early to have more time to increase test scores.</a:t>
            </a:r>
          </a:p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 b="1">
                <a:solidFill>
                  <a:srgbClr val="737373"/>
                </a:solidFill>
              </a:rPr>
              <a:t>Junior Year</a:t>
            </a:r>
            <a:r>
              <a:rPr sz="2556">
                <a:solidFill>
                  <a:srgbClr val="737373"/>
                </a:solidFill>
              </a:rPr>
              <a:t/>
            </a:r>
            <a:br>
              <a:rPr sz="2556">
                <a:solidFill>
                  <a:srgbClr val="737373"/>
                </a:solidFill>
              </a:rPr>
            </a:br>
            <a:r>
              <a:rPr sz="2556">
                <a:solidFill>
                  <a:srgbClr val="737373"/>
                </a:solidFill>
              </a:rPr>
              <a:t>PSAT - if offered at your school</a:t>
            </a:r>
            <a:br>
              <a:rPr sz="2556">
                <a:solidFill>
                  <a:srgbClr val="737373"/>
                </a:solidFill>
              </a:rPr>
            </a:br>
            <a:r>
              <a:rPr sz="2556">
                <a:solidFill>
                  <a:srgbClr val="737373"/>
                </a:solidFill>
              </a:rPr>
              <a:t>ACT (plus additional retakes if you want to raise your score)</a:t>
            </a:r>
          </a:p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 b="1">
                <a:solidFill>
                  <a:srgbClr val="737373"/>
                </a:solidFill>
              </a:rPr>
              <a:t>Senior Year</a:t>
            </a:r>
            <a:r>
              <a:rPr sz="2556">
                <a:solidFill>
                  <a:srgbClr val="737373"/>
                </a:solidFill>
              </a:rPr>
              <a:t/>
            </a:r>
            <a:br>
              <a:rPr sz="2556">
                <a:solidFill>
                  <a:srgbClr val="737373"/>
                </a:solidFill>
              </a:rPr>
            </a:br>
            <a:r>
              <a:rPr sz="2556">
                <a:solidFill>
                  <a:srgbClr val="737373"/>
                </a:solidFill>
              </a:rPr>
              <a:t>ACT retakes</a:t>
            </a:r>
            <a:br>
              <a:rPr sz="2556">
                <a:solidFill>
                  <a:srgbClr val="737373"/>
                </a:solidFill>
              </a:rPr>
            </a:br>
            <a:r>
              <a:rPr sz="2556">
                <a:solidFill>
                  <a:srgbClr val="737373"/>
                </a:solidFill>
              </a:rPr>
              <a:t>SAT retakes/subject tests (if needed to get into college)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Know Your Test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Test Differences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IOWA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PSAT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ACT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737373"/>
                </a:solidFill>
              </a:rPr>
              <a:t>SAT</a:t>
            </a:r>
            <a:r>
              <a:rPr lang="en-US" sz="3600" dirty="0" smtClean="0">
                <a:solidFill>
                  <a:srgbClr val="737373"/>
                </a:solidFill>
              </a:rPr>
              <a:t> 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chemeClr val="bg2"/>
                </a:solidFill>
              </a:rPr>
              <a:t>+ More!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73737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IOWA Tests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6205418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en-US" dirty="0" smtClean="0"/>
              <a:t>Given to elementary grades and grades 9-10.</a:t>
            </a:r>
          </a:p>
          <a:p>
            <a:pPr lvl="0">
              <a:buBlip>
                <a:blip r:embed="rId2"/>
              </a:buBlip>
            </a:pPr>
            <a:r>
              <a:rPr lang="en-US" dirty="0" smtClean="0"/>
              <a:t>Provide great practice for test taking.</a:t>
            </a:r>
          </a:p>
          <a:p>
            <a:pPr lvl="0"/>
            <a:r>
              <a:rPr lang="en-US" dirty="0" smtClean="0"/>
              <a:t>Cover: </a:t>
            </a:r>
            <a:r>
              <a:rPr lang="en-US" dirty="0"/>
              <a:t>reading, written expression, mathematics, science, social studies, vocabulary, and </a:t>
            </a:r>
            <a:r>
              <a:rPr lang="en-US" dirty="0" smtClean="0"/>
              <a:t>computation.</a:t>
            </a:r>
          </a:p>
          <a:p>
            <a:pPr lvl="0"/>
            <a:r>
              <a:rPr lang="en-US" dirty="0" smtClean="0"/>
              <a:t>Scores help monitor your growth, determine college readiness, and measure your mastery of core standards.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PSAT Test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en-US" dirty="0" smtClean="0"/>
              <a:t>Known as the preliminary SAT</a:t>
            </a:r>
          </a:p>
          <a:p>
            <a:pPr lvl="0">
              <a:buBlip>
                <a:blip r:embed="rId2"/>
              </a:buBlip>
            </a:pPr>
            <a:r>
              <a:rPr lang="en-US" dirty="0" smtClean="0"/>
              <a:t>Also </a:t>
            </a:r>
            <a:r>
              <a:rPr lang="en-US" dirty="0" smtClean="0"/>
              <a:t>known as </a:t>
            </a:r>
            <a:r>
              <a:rPr lang="en-US" dirty="0" smtClean="0"/>
              <a:t>the National Merit Scholarship Qualifying </a:t>
            </a:r>
            <a:r>
              <a:rPr lang="en-US" dirty="0" smtClean="0"/>
              <a:t>Test</a:t>
            </a:r>
            <a:endParaRPr lang="en-US" dirty="0" smtClean="0"/>
          </a:p>
          <a:p>
            <a:pPr lvl="0">
              <a:buBlip>
                <a:blip r:embed="rId2"/>
              </a:buBlip>
            </a:pPr>
            <a:r>
              <a:rPr lang="en-US" dirty="0" smtClean="0"/>
              <a:t>Prepares you for taking the SAT by showing you areas you need to prepare in.</a:t>
            </a:r>
          </a:p>
          <a:p>
            <a:pPr lvl="0">
              <a:buBlip>
                <a:blip r:embed="rId2"/>
              </a:buBlip>
            </a:pPr>
            <a:r>
              <a:rPr lang="en-US" dirty="0" smtClean="0"/>
              <a:t>Provides a free score report </a:t>
            </a:r>
            <a:r>
              <a:rPr lang="en-US" dirty="0" smtClean="0"/>
              <a:t>and </a:t>
            </a:r>
            <a:r>
              <a:rPr lang="en-US" dirty="0" smtClean="0"/>
              <a:t>online study resources </a:t>
            </a:r>
            <a:r>
              <a:rPr lang="en-US" dirty="0" smtClean="0"/>
              <a:t>that are </a:t>
            </a:r>
            <a:r>
              <a:rPr lang="en-US" dirty="0" smtClean="0"/>
              <a:t>useful for ACT and SAT test preparation.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SAT Test</a:t>
            </a:r>
          </a:p>
        </p:txBody>
      </p:sp>
      <p:sp>
        <p:nvSpPr>
          <p:cNvPr id="4" name="Shape 81"/>
          <p:cNvSpPr>
            <a:spLocks noGrp="1"/>
          </p:cNvSpPr>
          <p:nvPr>
            <p:ph type="body" idx="1"/>
          </p:nvPr>
        </p:nvSpPr>
        <p:spPr>
          <a:xfrm>
            <a:off x="1041399" y="2031853"/>
            <a:ext cx="11462401" cy="719614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buBlip>
                <a:blip r:embed="rId3"/>
              </a:buBlip>
            </a:pPr>
            <a:r>
              <a:rPr lang="en-US" dirty="0" smtClean="0"/>
              <a:t>Popular on East and West coasts</a:t>
            </a:r>
          </a:p>
          <a:p>
            <a:pPr lvl="0"/>
            <a:r>
              <a:rPr lang="en-US" dirty="0" smtClean="0"/>
              <a:t>Ten sections include: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Writing </a:t>
            </a:r>
            <a:r>
              <a:rPr lang="en-US" dirty="0"/>
              <a:t>(a 25 minute essay</a:t>
            </a:r>
            <a:r>
              <a:rPr lang="en-US" dirty="0" smtClean="0"/>
              <a:t>) and multiple sections including multiple choice</a:t>
            </a:r>
            <a:endParaRPr lang="en-US" dirty="0"/>
          </a:p>
          <a:p>
            <a:pPr lvl="1">
              <a:lnSpc>
                <a:spcPct val="70000"/>
              </a:lnSpc>
            </a:pPr>
            <a:r>
              <a:rPr lang="en-US" dirty="0" smtClean="0"/>
              <a:t>Mathematics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Critical reading</a:t>
            </a:r>
          </a:p>
          <a:p>
            <a:r>
              <a:rPr lang="en-US" dirty="0" smtClean="0"/>
              <a:t>Perfect score is 2400</a:t>
            </a:r>
          </a:p>
          <a:p>
            <a:r>
              <a:rPr lang="en-US" dirty="0" smtClean="0"/>
              <a:t>Includes no science test</a:t>
            </a:r>
          </a:p>
          <a:p>
            <a:r>
              <a:rPr lang="en-US" dirty="0" smtClean="0"/>
              <a:t>Vocabulary driven</a:t>
            </a:r>
          </a:p>
          <a:p>
            <a:r>
              <a:rPr lang="en-US" dirty="0" smtClean="0"/>
              <a:t>Don’t guess!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ACT 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Popular in the Midwest</a:t>
            </a:r>
          </a:p>
          <a:p>
            <a:r>
              <a:rPr lang="en-US" dirty="0" smtClean="0"/>
              <a:t>Composed of four sections (English, Math, Reading, Science) plus an optional writing test</a:t>
            </a:r>
          </a:p>
          <a:p>
            <a:r>
              <a:rPr lang="en-US" dirty="0" smtClean="0"/>
              <a:t>Perfect score of 36</a:t>
            </a:r>
          </a:p>
          <a:p>
            <a:r>
              <a:rPr lang="en-US" dirty="0" smtClean="0"/>
              <a:t>Best to answer all questions even if you do not know the answer</a:t>
            </a:r>
          </a:p>
          <a:p>
            <a:r>
              <a:rPr lang="en-US" dirty="0" smtClean="0"/>
              <a:t>Prepare by taking sample tests on ACT’s website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More Tests!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lvl="0" indent="-391159" defTabSz="51409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737373"/>
                </a:solidFill>
              </a:rPr>
              <a:t>GRE: Graduate Record Exam</a:t>
            </a:r>
          </a:p>
          <a:p>
            <a:pPr marL="391159" lvl="0" indent="-391159" defTabSz="51409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737373"/>
                </a:solidFill>
              </a:rPr>
              <a:t>TOEFL: Test for International Students</a:t>
            </a:r>
          </a:p>
          <a:p>
            <a:pPr marL="391159" lvl="0" indent="-391159" defTabSz="51409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737373"/>
                </a:solidFill>
              </a:rPr>
              <a:t>MCAT: Medical College Admission Test</a:t>
            </a:r>
          </a:p>
          <a:p>
            <a:pPr marL="391159" lvl="0" indent="-391159" defTabSz="51409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737373"/>
                </a:solidFill>
              </a:rPr>
              <a:t>LSAT: Law School Admission Test</a:t>
            </a:r>
          </a:p>
          <a:p>
            <a:pPr marL="391159" lvl="0" indent="-391159" defTabSz="51409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737373"/>
                </a:solidFill>
              </a:rPr>
              <a:t>NCLEX: Test for Nursing Licenses</a:t>
            </a:r>
          </a:p>
          <a:p>
            <a:pPr marL="391159" lvl="0" indent="-391159" defTabSz="51409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737373"/>
                </a:solidFill>
              </a:rPr>
              <a:t>PRAXIS: Test for Teacher Certification</a:t>
            </a:r>
          </a:p>
          <a:p>
            <a:pPr marL="391159" lvl="0" indent="-391159" defTabSz="51409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737373"/>
                </a:solidFill>
              </a:rPr>
              <a:t>+ More!!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Before Testing Day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751</Words>
  <Application>Microsoft Macintosh PowerPoint</Application>
  <PresentationFormat>Custom</PresentationFormat>
  <Paragraphs>91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Blueprint</vt:lpstr>
      <vt:lpstr>Testing Strategies</vt:lpstr>
      <vt:lpstr>Know Your Test</vt:lpstr>
      <vt:lpstr>Test Differences</vt:lpstr>
      <vt:lpstr>IOWA Tests</vt:lpstr>
      <vt:lpstr>PSAT Test</vt:lpstr>
      <vt:lpstr>SAT Test</vt:lpstr>
      <vt:lpstr>ACT Test</vt:lpstr>
      <vt:lpstr>More Tests!</vt:lpstr>
      <vt:lpstr>Before Testing Day</vt:lpstr>
      <vt:lpstr>Practicing for Tests</vt:lpstr>
      <vt:lpstr>Preparing for your Test</vt:lpstr>
      <vt:lpstr>Basic Principles:</vt:lpstr>
      <vt:lpstr>Signing Up For tests</vt:lpstr>
      <vt:lpstr>Signing Up for Tests</vt:lpstr>
      <vt:lpstr>Scores</vt:lpstr>
      <vt:lpstr>Scores</vt:lpstr>
      <vt:lpstr>PowerPoint Presentation</vt:lpstr>
      <vt:lpstr>Timelines for Test Taking</vt:lpstr>
      <vt:lpstr>Your Testing Timeline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Strategies</dc:title>
  <cp:lastModifiedBy>Jeana Eszler</cp:lastModifiedBy>
  <cp:revision>5</cp:revision>
  <dcterms:modified xsi:type="dcterms:W3CDTF">2015-04-08T19:35:19Z</dcterms:modified>
</cp:coreProperties>
</file>