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68" r:id="rId7"/>
    <p:sldId id="261" r:id="rId8"/>
    <p:sldId id="269" r:id="rId9"/>
    <p:sldId id="264" r:id="rId10"/>
    <p:sldId id="265" r:id="rId11"/>
    <p:sldId id="267" r:id="rId12"/>
    <p:sldId id="270" r:id="rId13"/>
    <p:sldId id="271" r:id="rId14"/>
    <p:sldId id="272" r:id="rId15"/>
    <p:sldId id="273" r:id="rId16"/>
    <p:sldId id="274" r:id="rId17"/>
  </p:sldIdLst>
  <p:sldSz cx="13004800" cy="9753600"/>
  <p:notesSz cx="7010400" cy="9296400"/>
  <p:defaultTextStyle>
    <a:lvl1pPr algn="ctr" defTabSz="584200">
      <a:defRPr sz="3600">
        <a:solidFill>
          <a:srgbClr val="72675A"/>
        </a:solidFill>
        <a:latin typeface="+mj-lt"/>
        <a:ea typeface="+mj-ea"/>
        <a:cs typeface="+mj-cs"/>
        <a:sym typeface="Baskerville"/>
      </a:defRPr>
    </a:lvl1pPr>
    <a:lvl2pPr indent="228600" algn="ctr" defTabSz="584200">
      <a:defRPr sz="3600">
        <a:solidFill>
          <a:srgbClr val="72675A"/>
        </a:solidFill>
        <a:latin typeface="+mj-lt"/>
        <a:ea typeface="+mj-ea"/>
        <a:cs typeface="+mj-cs"/>
        <a:sym typeface="Baskerville"/>
      </a:defRPr>
    </a:lvl2pPr>
    <a:lvl3pPr indent="457200" algn="ctr" defTabSz="584200">
      <a:defRPr sz="3600">
        <a:solidFill>
          <a:srgbClr val="72675A"/>
        </a:solidFill>
        <a:latin typeface="+mj-lt"/>
        <a:ea typeface="+mj-ea"/>
        <a:cs typeface="+mj-cs"/>
        <a:sym typeface="Baskerville"/>
      </a:defRPr>
    </a:lvl3pPr>
    <a:lvl4pPr indent="685800" algn="ctr" defTabSz="584200">
      <a:defRPr sz="3600">
        <a:solidFill>
          <a:srgbClr val="72675A"/>
        </a:solidFill>
        <a:latin typeface="+mj-lt"/>
        <a:ea typeface="+mj-ea"/>
        <a:cs typeface="+mj-cs"/>
        <a:sym typeface="Baskerville"/>
      </a:defRPr>
    </a:lvl4pPr>
    <a:lvl5pPr indent="914400" algn="ctr" defTabSz="584200">
      <a:defRPr sz="3600">
        <a:solidFill>
          <a:srgbClr val="72675A"/>
        </a:solidFill>
        <a:latin typeface="+mj-lt"/>
        <a:ea typeface="+mj-ea"/>
        <a:cs typeface="+mj-cs"/>
        <a:sym typeface="Baskerville"/>
      </a:defRPr>
    </a:lvl5pPr>
    <a:lvl6pPr indent="1143000" algn="ctr" defTabSz="584200">
      <a:defRPr sz="3600">
        <a:solidFill>
          <a:srgbClr val="72675A"/>
        </a:solidFill>
        <a:latin typeface="+mj-lt"/>
        <a:ea typeface="+mj-ea"/>
        <a:cs typeface="+mj-cs"/>
        <a:sym typeface="Baskerville"/>
      </a:defRPr>
    </a:lvl6pPr>
    <a:lvl7pPr indent="1371600" algn="ctr" defTabSz="584200">
      <a:defRPr sz="3600">
        <a:solidFill>
          <a:srgbClr val="72675A"/>
        </a:solidFill>
        <a:latin typeface="+mj-lt"/>
        <a:ea typeface="+mj-ea"/>
        <a:cs typeface="+mj-cs"/>
        <a:sym typeface="Baskerville"/>
      </a:defRPr>
    </a:lvl7pPr>
    <a:lvl8pPr indent="1600200" algn="ctr" defTabSz="584200">
      <a:defRPr sz="3600">
        <a:solidFill>
          <a:srgbClr val="72675A"/>
        </a:solidFill>
        <a:latin typeface="+mj-lt"/>
        <a:ea typeface="+mj-ea"/>
        <a:cs typeface="+mj-cs"/>
        <a:sym typeface="Baskerville"/>
      </a:defRPr>
    </a:lvl8pPr>
    <a:lvl9pPr indent="1828800" algn="ctr" defTabSz="584200">
      <a:defRPr sz="3600">
        <a:solidFill>
          <a:srgbClr val="72675A"/>
        </a:solidFill>
        <a:latin typeface="+mj-lt"/>
        <a:ea typeface="+mj-ea"/>
        <a:cs typeface="+mj-cs"/>
        <a:sym typeface="Baskervil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noFill/>
        </a:fill>
      </a:tcStyle>
    </a:wholeTbl>
    <a:band2H>
      <a:tcTxStyle/>
      <a:tcStyle>
        <a:tcBdr/>
        <a:fill>
          <a:solidFill>
            <a:srgbClr val="828D8E">
              <a:alpha val="20000"/>
            </a:srgbClr>
          </a:solidFill>
        </a:fill>
      </a:tcStyle>
    </a:band2H>
    <a:firstCol>
      <a:tcTxStyle b="off" i="off">
        <a:fontRef idx="major">
          <a:srgbClr val="434343"/>
        </a:fontRef>
        <a:srgbClr val="434343"/>
      </a:tcTxStyle>
      <a:tcStyle>
        <a:tcBdr>
          <a:left>
            <a:ln w="12700" cap="flat">
              <a:solidFill>
                <a:srgbClr val="CCCDCB"/>
              </a:solidFill>
              <a:prstDash val="solid"/>
              <a:miter lim="400000"/>
            </a:ln>
          </a:left>
          <a:right>
            <a:ln w="38100" cap="flat">
              <a:solidFill>
                <a:srgbClr val="CCCDCB"/>
              </a:solidFill>
              <a:prstDash val="solid"/>
              <a:miter lim="400000"/>
            </a:ln>
          </a:right>
          <a:top>
            <a:ln w="127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Col>
    <a:la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38100" cap="flat">
              <a:solidFill>
                <a:srgbClr val="CCCDCB"/>
              </a:solidFill>
              <a:prstDash val="solid"/>
              <a:miter lim="400000"/>
            </a:ln>
          </a:top>
          <a:bottom>
            <a:ln w="127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lastRow>
    <a:firstRow>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solidFill>
                <a:srgbClr val="CCCDCB"/>
              </a:solidFill>
              <a:prstDash val="solid"/>
              <a:miter lim="400000"/>
            </a:ln>
          </a:top>
          <a:bottom>
            <a:ln w="38100" cap="flat">
              <a:solidFill>
                <a:srgbClr val="CCCDCB"/>
              </a:solidFill>
              <a:prstDash val="solid"/>
              <a:miter lim="400000"/>
            </a:ln>
          </a:bottom>
          <a:insideH>
            <a:ln w="12700" cap="flat">
              <a:solidFill>
                <a:srgbClr val="CCCDCB"/>
              </a:solidFill>
              <a:prstDash val="solid"/>
              <a:miter lim="400000"/>
            </a:ln>
          </a:insideH>
          <a:insideV>
            <a:ln w="12700" cap="flat">
              <a:solidFill>
                <a:srgbClr val="CCCDCB"/>
              </a:solidFill>
              <a:prstDash val="solid"/>
              <a:miter lim="400000"/>
            </a:ln>
          </a:insideV>
        </a:tcBdr>
        <a:fill>
          <a:solidFill>
            <a:srgbClr val="EBEBE3"/>
          </a:solidFill>
        </a:fill>
      </a:tcStyle>
    </a:firstRow>
  </a:tblStyle>
  <a:tblStyle styleId="{C7B018BB-80A7-4F77-B60F-C8B233D01FF8}" styleName="">
    <a:tblBg/>
    <a:wholeTbl>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noFill/>
        </a:fill>
      </a:tcStyle>
    </a:wholeTbl>
    <a:band2H>
      <a:tcTxStyle/>
      <a:tcStyle>
        <a:tcBdr/>
        <a:fill>
          <a:solidFill>
            <a:srgbClr val="E1E0DA"/>
          </a:solidFill>
        </a:fill>
      </a:tcStyle>
    </a:band2H>
    <a:firstCol>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E5E1C5"/>
          </a:solidFill>
        </a:fill>
      </a:tcStyle>
    </a:firstCol>
    <a:lastRow>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B0C09A"/>
          </a:solidFill>
        </a:fill>
      </a:tcStyle>
    </a:lastRow>
    <a:firstRow>
      <a:tcTxStyle b="off" i="off">
        <a:fontRef idx="major">
          <a:srgbClr val="000000"/>
        </a:fontRef>
        <a:srgbClr val="000000"/>
      </a:tcTxStyle>
      <a:tcStyle>
        <a:tcBdr>
          <a:left>
            <a:ln w="6350" cap="flat">
              <a:solidFill>
                <a:srgbClr val="516345"/>
              </a:solidFill>
              <a:prstDash val="solid"/>
              <a:miter lim="400000"/>
            </a:ln>
          </a:left>
          <a:right>
            <a:ln w="6350" cap="flat">
              <a:solidFill>
                <a:srgbClr val="516345"/>
              </a:solidFill>
              <a:prstDash val="solid"/>
              <a:miter lim="400000"/>
            </a:ln>
          </a:right>
          <a:top>
            <a:ln w="6350" cap="flat">
              <a:solidFill>
                <a:srgbClr val="516345"/>
              </a:solidFill>
              <a:prstDash val="solid"/>
              <a:miter lim="400000"/>
            </a:ln>
          </a:top>
          <a:bottom>
            <a:ln w="6350" cap="flat">
              <a:solidFill>
                <a:srgbClr val="516345"/>
              </a:solidFill>
              <a:prstDash val="solid"/>
              <a:miter lim="400000"/>
            </a:ln>
          </a:bottom>
          <a:insideH>
            <a:ln w="6350" cap="flat">
              <a:solidFill>
                <a:srgbClr val="516345"/>
              </a:solidFill>
              <a:prstDash val="solid"/>
              <a:miter lim="400000"/>
            </a:ln>
          </a:insideH>
          <a:insideV>
            <a:ln w="6350" cap="flat">
              <a:solidFill>
                <a:srgbClr val="516345"/>
              </a:solidFill>
              <a:prstDash val="solid"/>
              <a:miter lim="400000"/>
            </a:ln>
          </a:insideV>
        </a:tcBdr>
        <a:fill>
          <a:solidFill>
            <a:srgbClr val="B0C09A"/>
          </a:solidFill>
        </a:fill>
      </a:tcStyle>
    </a:firstRow>
  </a:tblStyle>
  <a:tblStyle styleId="{EEE7283C-3CF3-47DC-8721-378D4A62B22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444444"/>
              </a:solidFill>
              <a:prstDash val="solid"/>
              <a:miter lim="400000"/>
            </a:ln>
          </a:bottom>
          <a:insideH>
            <a:ln w="12700" cap="flat">
              <a:solidFill>
                <a:srgbClr val="444444"/>
              </a:solidFill>
              <a:prstDash val="solid"/>
              <a:miter lim="400000"/>
            </a:ln>
          </a:insideH>
          <a:insideV>
            <a:ln w="12700" cap="flat">
              <a:noFill/>
              <a:miter lim="400000"/>
            </a:ln>
          </a:insideV>
        </a:tcBdr>
        <a:fill>
          <a:noFill/>
        </a:fill>
      </a:tcStyle>
    </a:wholeTbl>
    <a:band2H>
      <a:tcTxStyle/>
      <a:tcStyle>
        <a:tcBdr/>
        <a:fill>
          <a:solidFill>
            <a:srgbClr val="9AB0B5">
              <a:alpha val="10000"/>
            </a:srgbClr>
          </a:solidFill>
        </a:fill>
      </a:tcStyle>
    </a:band2H>
    <a:firstCol>
      <a:tcTxStyle b="off" i="off">
        <a:fontRef idx="major">
          <a:srgbClr val="000000"/>
        </a:fontRef>
        <a:srgbClr val="000000"/>
      </a:tcTxStyle>
      <a:tcStyle>
        <a:tcBdr>
          <a:left>
            <a:ln w="12700" cap="flat">
              <a:solidFill>
                <a:srgbClr val="5E7385"/>
              </a:solidFill>
              <a:prstDash val="solid"/>
              <a:miter lim="400000"/>
            </a:ln>
          </a:left>
          <a:right>
            <a:ln w="12700" cap="flat">
              <a:solidFill>
                <a:srgbClr val="44444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ADBD7"/>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444444"/>
              </a:solidFill>
              <a:prstDash val="solid"/>
              <a:miter lim="400000"/>
            </a:ln>
          </a:top>
          <a:bottom>
            <a:ln w="12700" cap="flat">
              <a:solidFill>
                <a:srgbClr val="5E7385"/>
              </a:solidFill>
              <a:prstDash val="solid"/>
              <a:miter lim="400000"/>
            </a:ln>
          </a:bottom>
          <a:insideH>
            <a:ln w="12700" cap="flat">
              <a:noFill/>
              <a:miter lim="400000"/>
            </a:ln>
          </a:insideH>
          <a:insideV>
            <a:ln w="12700" cap="flat">
              <a:noFill/>
              <a:miter lim="400000"/>
            </a:ln>
          </a:insideV>
        </a:tcBdr>
        <a:fill>
          <a:solidFill>
            <a:srgbClr val="9AB0B5"/>
          </a:solidFill>
        </a:fill>
      </a:tcStyle>
    </a:lastRow>
    <a:fir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5E7385"/>
              </a:solidFill>
              <a:prstDash val="solid"/>
              <a:miter lim="400000"/>
            </a:ln>
          </a:top>
          <a:bottom>
            <a:ln w="12700" cap="flat">
              <a:solidFill>
                <a:srgbClr val="444444"/>
              </a:solidFill>
              <a:prstDash val="solid"/>
              <a:miter lim="400000"/>
            </a:ln>
          </a:bottom>
          <a:insideH>
            <a:ln w="12700" cap="flat">
              <a:noFill/>
              <a:miter lim="400000"/>
            </a:ln>
          </a:insideH>
          <a:insideV>
            <a:ln w="12700" cap="flat">
              <a:noFill/>
              <a:miter lim="400000"/>
            </a:ln>
          </a:insideV>
        </a:tcBdr>
        <a:fill>
          <a:solidFill>
            <a:srgbClr val="9AB0B5"/>
          </a:solidFill>
        </a:fill>
      </a:tcStyle>
    </a:firstRow>
  </a:tblStyle>
  <a:tblStyle styleId="{CF821DB8-F4EB-4A41-A1BA-3FCAFE7338EE}" styleName="">
    <a:tblBg/>
    <a:wholeTbl>
      <a:tcTxStyle b="off" i="off">
        <a:fontRef idx="major">
          <a:srgbClr val="434343"/>
        </a:fontRef>
        <a:srgbClr val="434343"/>
      </a:tcTxStyle>
      <a:tcStyle>
        <a:tcBdr>
          <a:left>
            <a:ln w="12700" cap="flat">
              <a:solidFill>
                <a:srgbClr val="949E9F"/>
              </a:solidFill>
              <a:prstDash val="solid"/>
              <a:miter lim="400000"/>
            </a:ln>
          </a:left>
          <a:right>
            <a:ln w="12700" cap="flat">
              <a:solidFill>
                <a:srgbClr val="949E9F"/>
              </a:solidFill>
              <a:prstDash val="solid"/>
              <a:miter lim="400000"/>
            </a:ln>
          </a:right>
          <a:top>
            <a:ln w="12700" cap="flat">
              <a:solidFill>
                <a:srgbClr val="949E9F"/>
              </a:solidFill>
              <a:prstDash val="solid"/>
              <a:miter lim="400000"/>
            </a:ln>
          </a:top>
          <a:bottom>
            <a:ln w="12700" cap="flat">
              <a:solidFill>
                <a:srgbClr val="949E9F"/>
              </a:solidFill>
              <a:prstDash val="solid"/>
              <a:miter lim="400000"/>
            </a:ln>
          </a:bottom>
          <a:insideH>
            <a:ln w="12700" cap="flat">
              <a:solidFill>
                <a:srgbClr val="949E9F"/>
              </a:solidFill>
              <a:prstDash val="solid"/>
              <a:miter lim="400000"/>
            </a:ln>
          </a:insideH>
          <a:insideV>
            <a:ln w="12700" cap="flat">
              <a:solidFill>
                <a:srgbClr val="949E9F"/>
              </a:solidFill>
              <a:prstDash val="solid"/>
              <a:miter lim="400000"/>
            </a:ln>
          </a:insideV>
        </a:tcBdr>
        <a:fill>
          <a:solidFill>
            <a:srgbClr val="E2E0D9"/>
          </a:solidFill>
        </a:fill>
      </a:tcStyle>
    </a:wholeTbl>
    <a:band2H>
      <a:tcTxStyle/>
      <a:tcStyle>
        <a:tcBdr/>
        <a:fill>
          <a:solidFill>
            <a:srgbClr val="EFECE5"/>
          </a:solidFill>
        </a:fill>
      </a:tcStyle>
    </a:band2H>
    <a:firstCol>
      <a:tcTxStyle b="off" i="off">
        <a:fontRef idx="major">
          <a:srgbClr val="FFFFFF"/>
        </a:fontRef>
        <a:srgbClr val="FFFFFF"/>
      </a:tcTxStyle>
      <a:tcStyle>
        <a:tcBdr>
          <a:left>
            <a:ln w="12700" cap="flat">
              <a:solidFill>
                <a:srgbClr val="7D7054"/>
              </a:solidFill>
              <a:prstDash val="solid"/>
              <a:miter lim="400000"/>
            </a:ln>
          </a:left>
          <a:right>
            <a:ln w="12700" cap="flat">
              <a:noFill/>
              <a:miter lim="400000"/>
            </a:ln>
          </a:right>
          <a:top>
            <a:ln w="12700" cap="flat">
              <a:solidFill>
                <a:srgbClr val="352922"/>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Col>
    <a:lastRow>
      <a:tcTxStyle b="off" i="off">
        <a:fontRef idx="major">
          <a:srgbClr val="434343"/>
        </a:fontRef>
        <a:srgbClr val="434343"/>
      </a:tcTxStyle>
      <a:tcStyle>
        <a:tcBdr>
          <a:left>
            <a:ln w="12700" cap="flat">
              <a:solidFill>
                <a:srgbClr val="6D5D4B"/>
              </a:solidFill>
              <a:prstDash val="solid"/>
              <a:miter lim="400000"/>
            </a:ln>
          </a:left>
          <a:right>
            <a:ln w="12700" cap="flat">
              <a:solidFill>
                <a:srgbClr val="6D5D4B"/>
              </a:solidFill>
              <a:prstDash val="solid"/>
              <a:miter lim="400000"/>
            </a:ln>
          </a:right>
          <a:top>
            <a:ln w="25400" cap="flat">
              <a:solidFill>
                <a:srgbClr val="352922"/>
              </a:solidFill>
              <a:prstDash val="solid"/>
              <a:miter lim="400000"/>
            </a:ln>
          </a:top>
          <a:bottom>
            <a:ln w="12700" cap="flat">
              <a:solidFill>
                <a:srgbClr val="7D7054"/>
              </a:solidFill>
              <a:prstDash val="solid"/>
              <a:miter lim="400000"/>
            </a:ln>
          </a:bottom>
          <a:insideH>
            <a:ln w="12700" cap="flat">
              <a:solidFill>
                <a:srgbClr val="6D5D4B"/>
              </a:solidFill>
              <a:prstDash val="solid"/>
              <a:miter lim="400000"/>
            </a:ln>
          </a:insideH>
          <a:insideV>
            <a:ln w="12700" cap="flat">
              <a:solidFill>
                <a:srgbClr val="6D5D4B"/>
              </a:solidFill>
              <a:prstDash val="solid"/>
              <a:miter lim="400000"/>
            </a:ln>
          </a:insideV>
        </a:tcBdr>
        <a:fill>
          <a:noFill/>
        </a:fill>
      </a:tcStyle>
    </a:lastRow>
    <a:firstRow>
      <a:tcTxStyle b="off" i="off">
        <a:fontRef idx="major">
          <a:srgbClr val="FFFFFF"/>
        </a:fontRef>
        <a:srgbClr val="FFFFFF"/>
      </a:tcTxStyle>
      <a:tcStyle>
        <a:tcBdr>
          <a:left>
            <a:ln w="12700" cap="flat">
              <a:solidFill>
                <a:srgbClr val="352922"/>
              </a:solidFill>
              <a:prstDash val="solid"/>
              <a:miter lim="400000"/>
            </a:ln>
          </a:left>
          <a:right>
            <a:ln w="12700" cap="flat">
              <a:solidFill>
                <a:srgbClr val="352922"/>
              </a:solidFill>
              <a:prstDash val="solid"/>
              <a:miter lim="400000"/>
            </a:ln>
          </a:right>
          <a:top>
            <a:ln w="12700" cap="flat">
              <a:solidFill>
                <a:srgbClr val="7D7054"/>
              </a:solidFill>
              <a:prstDash val="solid"/>
              <a:miter lim="400000"/>
            </a:ln>
          </a:top>
          <a:bottom>
            <a:ln w="12700" cap="flat">
              <a:solidFill>
                <a:srgbClr val="352922"/>
              </a:solidFill>
              <a:prstDash val="solid"/>
              <a:miter lim="400000"/>
            </a:ln>
          </a:bottom>
          <a:insideH>
            <a:ln w="12700" cap="flat">
              <a:solidFill>
                <a:srgbClr val="352922"/>
              </a:solidFill>
              <a:prstDash val="solid"/>
              <a:miter lim="400000"/>
            </a:ln>
          </a:insideH>
          <a:insideV>
            <a:ln w="12700" cap="flat">
              <a:solidFill>
                <a:srgbClr val="352922"/>
              </a:solidFill>
              <a:prstDash val="solid"/>
              <a:miter lim="400000"/>
            </a:ln>
          </a:insideV>
        </a:tcBdr>
        <a:fill>
          <a:solidFill>
            <a:srgbClr val="4F4036"/>
          </a:solidFill>
        </a:fill>
      </a:tcStyle>
    </a:firstRow>
  </a:tblStyle>
  <a:tblStyle styleId="{33BA23B1-9221-436E-865A-0063620EA4FD}" styleName="">
    <a:tblBg/>
    <a:wholeTbl>
      <a:tcTxStyle b="off" i="off">
        <a:fontRef idx="major">
          <a:srgbClr val="434343"/>
        </a:fontRef>
        <a:srgbClr val="434343"/>
      </a:tcTxStyle>
      <a:tcStyle>
        <a:tcBdr>
          <a:left>
            <a:ln w="12700" cap="flat">
              <a:solidFill>
                <a:srgbClr val="CCCDCB"/>
              </a:solidFill>
              <a:prstDash val="solid"/>
              <a:miter lim="400000"/>
            </a:ln>
          </a:left>
          <a:right>
            <a:ln w="12700" cap="flat">
              <a:solidFill>
                <a:srgbClr val="CCCDCB"/>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noFill/>
        </a:fill>
      </a:tcStyle>
    </a:wholeTbl>
    <a:band2H>
      <a:tcTxStyle/>
      <a:tcStyle>
        <a:tcBdr/>
        <a:fill>
          <a:solidFill>
            <a:srgbClr val="D2D2D3">
              <a:alpha val="38000"/>
            </a:srgbClr>
          </a:solidFill>
        </a:fill>
      </a:tcStyle>
    </a:band2H>
    <a:firstCol>
      <a:tcTxStyle b="off" i="off">
        <a:fontRef idx="major">
          <a:srgbClr val="FFFFFF"/>
        </a:fontRef>
        <a:srgbClr val="FFFFFF"/>
      </a:tcTxStyle>
      <a:tcStyle>
        <a:tcBdr>
          <a:left>
            <a:ln w="12700" cap="flat">
              <a:solidFill>
                <a:srgbClr val="939393"/>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CCCDCB"/>
              </a:solidFill>
              <a:prstDash val="solid"/>
              <a:miter lim="400000"/>
            </a:ln>
          </a:insideV>
        </a:tcBdr>
        <a:fill>
          <a:solidFill>
            <a:srgbClr val="A5A8A3"/>
          </a:solidFill>
        </a:fill>
      </a:tcStyle>
    </a:firstCol>
    <a:la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lastRow>
    <a:firstRow>
      <a:tcTxStyle b="off" i="off">
        <a:fontRef idx="major">
          <a:srgbClr val="FFFFFF"/>
        </a:fontRef>
        <a:srgbClr val="FFFFFF"/>
      </a:tcTxStyle>
      <a:tcStyle>
        <a:tcBdr>
          <a:left>
            <a:ln w="12700" cap="flat">
              <a:solidFill>
                <a:srgbClr val="A5A8A3"/>
              </a:solidFill>
              <a:prstDash val="solid"/>
              <a:miter lim="400000"/>
            </a:ln>
          </a:left>
          <a:right>
            <a:ln w="12700" cap="flat">
              <a:solidFill>
                <a:srgbClr val="A5A8A3"/>
              </a:solidFill>
              <a:prstDash val="solid"/>
              <a:miter lim="400000"/>
            </a:ln>
          </a:right>
          <a:top>
            <a:ln w="12700" cap="flat">
              <a:solidFill>
                <a:srgbClr val="939393"/>
              </a:solidFill>
              <a:prstDash val="solid"/>
              <a:miter lim="400000"/>
            </a:ln>
          </a:top>
          <a:bottom>
            <a:ln w="12700" cap="flat">
              <a:solidFill>
                <a:srgbClr val="939393"/>
              </a:solidFill>
              <a:prstDash val="solid"/>
              <a:miter lim="400000"/>
            </a:ln>
          </a:bottom>
          <a:insideH>
            <a:ln w="12700" cap="flat">
              <a:noFill/>
              <a:miter lim="400000"/>
            </a:ln>
          </a:insideH>
          <a:insideV>
            <a:ln w="12700" cap="flat">
              <a:solidFill>
                <a:srgbClr val="A5A8A3"/>
              </a:solidFill>
              <a:prstDash val="solid"/>
              <a:miter lim="400000"/>
            </a:ln>
          </a:insideV>
        </a:tcBdr>
        <a:fill>
          <a:solidFill>
            <a:srgbClr val="6D6D6D"/>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wholeTbl>
    <a:band2H>
      <a:tcTxStyle/>
      <a:tcStyle>
        <a:tcBdr/>
        <a:fill>
          <a:solidFill>
            <a:srgbClr val="CCCDCB">
              <a:alpha val="21000"/>
            </a:srgbClr>
          </a:solidFill>
        </a:fill>
      </a:tcStyle>
    </a:band2H>
    <a:firstCol>
      <a:tcTxStyle b="off" i="off">
        <a:fontRef idx="major">
          <a:srgbClr val="000000"/>
        </a:fontRef>
        <a:srgbClr val="000000"/>
      </a:tcTxStyle>
      <a:tcStyle>
        <a:tcBdr>
          <a:left>
            <a:ln w="12700" cap="flat">
              <a:noFill/>
              <a:miter lim="400000"/>
            </a:ln>
          </a:left>
          <a:right>
            <a:ln w="25400" cap="flat">
              <a:solidFill>
                <a:srgbClr val="93939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firstCol>
    <a:la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25400" cap="flat">
              <a:solidFill>
                <a:srgbClr val="939393"/>
              </a:solidFill>
              <a:prstDash val="solid"/>
              <a:miter lim="400000"/>
            </a:ln>
          </a:top>
          <a:bottom>
            <a:ln w="12700" cap="flat">
              <a:noFill/>
              <a:miter lim="400000"/>
            </a:ln>
          </a:bottom>
          <a:insideH>
            <a:ln w="12700" cap="flat">
              <a:noFill/>
              <a:miter lim="400000"/>
            </a:ln>
          </a:insideH>
          <a:insideV>
            <a:ln w="12700" cap="flat">
              <a:solidFill>
                <a:srgbClr val="232323"/>
              </a:solidFill>
              <a:custDash>
                <a:ds d="200000" sp="200000"/>
              </a:custDash>
              <a:miter lim="400000"/>
            </a:ln>
          </a:insideV>
        </a:tcBdr>
        <a:fill>
          <a:noFill/>
        </a:fill>
      </a:tcStyle>
    </a:lastRow>
    <a:firstRow>
      <a:tcTxStyle b="off" i="off">
        <a:fontRef idx="major">
          <a:srgbClr val="000000"/>
        </a:fontRef>
        <a:srgbClr val="000000"/>
      </a:tcTxStyle>
      <a:tcStyle>
        <a:tcBdr>
          <a:left>
            <a:ln w="12700" cap="flat">
              <a:solidFill>
                <a:srgbClr val="232323"/>
              </a:solidFill>
              <a:custDash>
                <a:ds d="200000" sp="200000"/>
              </a:custDash>
              <a:miter lim="400000"/>
            </a:ln>
          </a:left>
          <a:right>
            <a:ln w="12700" cap="flat">
              <a:solidFill>
                <a:srgbClr val="232323"/>
              </a:solidFill>
              <a:custDash>
                <a:ds d="200000" sp="200000"/>
              </a:custDash>
              <a:miter lim="400000"/>
            </a:ln>
          </a:right>
          <a:top>
            <a:ln w="12700" cap="flat">
              <a:noFill/>
              <a:miter lim="400000"/>
            </a:ln>
          </a:top>
          <a:bottom>
            <a:ln w="25400" cap="flat">
              <a:solidFill>
                <a:srgbClr val="939393"/>
              </a:solidFill>
              <a:prstDash val="solid"/>
              <a:miter lim="400000"/>
            </a:ln>
          </a:bottom>
          <a:insideH>
            <a:ln w="12700" cap="flat">
              <a:noFill/>
              <a:miter lim="400000"/>
            </a:ln>
          </a:insideH>
          <a:insideV>
            <a:ln w="12700" cap="flat">
              <a:solidFill>
                <a:srgbClr val="23232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306" y="-102"/>
      </p:cViewPr>
      <p:guideLst>
        <p:guide orient="horz" pos="3072"/>
        <p:guide pos="4096"/>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A85C532-161A-490B-8F80-AEDE92BF556C}" type="datetimeFigureOut">
              <a:rPr lang="en-US" smtClean="0"/>
              <a:pPr/>
              <a:t>4/21/2015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B542E09-D431-40BE-9940-ECCF9F9835C1}" type="slidenum">
              <a:rPr lang="en-US" smtClean="0"/>
              <a:pPr/>
              <a:t>‹#›</a:t>
            </a:fld>
            <a:endParaRPr lang="en-US"/>
          </a:p>
        </p:txBody>
      </p:sp>
    </p:spTree>
    <p:extLst>
      <p:ext uri="{BB962C8B-B14F-4D97-AF65-F5344CB8AC3E}">
        <p14:creationId xmlns:p14="http://schemas.microsoft.com/office/powerpoint/2010/main" xmlns="" val="4073885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33" name="Shape 33"/>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xmlns="" val="1022169863"/>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1079500" y="2438400"/>
            <a:ext cx="11176000" cy="2921000"/>
          </a:xfrm>
          <a:prstGeom prst="rect">
            <a:avLst/>
          </a:prstGeom>
        </p:spPr>
        <p:txBody>
          <a:bodyPr anchor="b"/>
          <a:lstStyle>
            <a:lvl1pPr>
              <a:defRPr cap="all" spc="232">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pPr lvl="0">
              <a:defRPr sz="1800" cap="none" spc="0">
                <a:solidFill>
                  <a:srgbClr val="000000"/>
                </a:solidFill>
                <a:effectLst/>
              </a:defRPr>
            </a:pPr>
            <a:r>
              <a:rPr sz="5800" cap="all" spc="232">
                <a:solidFill>
                  <a:srgbClr val="EBEBEB"/>
                </a:solidFill>
                <a:effectLst>
                  <a:outerShdw blurRad="25400" dist="25400" dir="16200000" rotWithShape="0">
                    <a:srgbClr val="000000">
                      <a:alpha val="50000"/>
                    </a:srgbClr>
                  </a:outerShdw>
                </a:effectLst>
              </a:rPr>
              <a:t>Title Text</a:t>
            </a:r>
          </a:p>
        </p:txBody>
      </p:sp>
      <p:sp>
        <p:nvSpPr>
          <p:cNvPr id="6" name="Shape 6"/>
          <p:cNvSpPr>
            <a:spLocks noGrp="1"/>
          </p:cNvSpPr>
          <p:nvPr>
            <p:ph type="body" idx="1"/>
          </p:nvPr>
        </p:nvSpPr>
        <p:spPr>
          <a:xfrm>
            <a:off x="1079500" y="5346700"/>
            <a:ext cx="11176000" cy="1397000"/>
          </a:xfrm>
          <a:prstGeom prst="rect">
            <a:avLst/>
          </a:prstGeom>
        </p:spPr>
        <p:txBody>
          <a:bodyPr anchor="t"/>
          <a:lstStyle>
            <a:lvl1pPr marL="0" indent="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22860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45720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68580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91440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pPr lvl="0">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One</a:t>
            </a:r>
          </a:p>
          <a:p>
            <a:pPr lvl="1">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Two</a:t>
            </a:r>
          </a:p>
          <a:p>
            <a:pPr lvl="2">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Three</a:t>
            </a:r>
          </a:p>
          <a:p>
            <a:pPr lvl="3">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Four</a:t>
            </a:r>
          </a:p>
          <a:p>
            <a:pPr lvl="4">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2 Up">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1079500" y="6172200"/>
            <a:ext cx="11176000" cy="1968500"/>
          </a:xfrm>
          <a:prstGeom prst="rect">
            <a:avLst/>
          </a:prstGeom>
        </p:spPr>
        <p:txBody>
          <a:bodyPr anchor="b"/>
          <a:lstStyle>
            <a:lvl1pPr>
              <a:defRPr cap="all" spc="232">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pPr lvl="0">
              <a:defRPr sz="1800" cap="none" spc="0">
                <a:solidFill>
                  <a:srgbClr val="000000"/>
                </a:solidFill>
                <a:effectLst/>
              </a:defRPr>
            </a:pPr>
            <a:r>
              <a:rPr sz="5800" cap="all" spc="232">
                <a:solidFill>
                  <a:srgbClr val="EBEBEB"/>
                </a:solidFill>
                <a:effectLst>
                  <a:outerShdw blurRad="25400" dist="25400" dir="16200000" rotWithShape="0">
                    <a:srgbClr val="000000">
                      <a:alpha val="50000"/>
                    </a:srgbClr>
                  </a:outerShdw>
                </a:effectLst>
              </a:rPr>
              <a:t>Title Text</a:t>
            </a:r>
          </a:p>
        </p:txBody>
      </p:sp>
      <p:sp>
        <p:nvSpPr>
          <p:cNvPr id="9" name="Shape 9"/>
          <p:cNvSpPr>
            <a:spLocks noGrp="1"/>
          </p:cNvSpPr>
          <p:nvPr>
            <p:ph type="body" idx="1"/>
          </p:nvPr>
        </p:nvSpPr>
        <p:spPr>
          <a:xfrm>
            <a:off x="1079500" y="8166100"/>
            <a:ext cx="11176000" cy="1308100"/>
          </a:xfrm>
          <a:prstGeom prst="rect">
            <a:avLst/>
          </a:prstGeom>
        </p:spPr>
        <p:txBody>
          <a:bodyPr anchor="t"/>
          <a:lstStyle>
            <a:lvl1pPr marL="0" indent="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1pPr>
            <a:lvl2pPr marL="0" indent="22860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2pPr>
            <a:lvl3pPr marL="0" indent="45720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3pPr>
            <a:lvl4pPr marL="0" indent="68580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4pPr>
            <a:lvl5pPr marL="0" indent="914400" algn="ctr">
              <a:spcBef>
                <a:spcPts val="0"/>
              </a:spcBef>
              <a:buSzTx/>
              <a:buNone/>
              <a:defRPr sz="3600" spc="144">
                <a:solidFill>
                  <a:srgbClr val="FFFFFF"/>
                </a:solidFill>
                <a:effectLst>
                  <a:outerShdw blurRad="25400" dist="27326" dir="16200000" rotWithShape="0">
                    <a:srgbClr val="000000">
                      <a:alpha val="50000"/>
                    </a:srgbClr>
                  </a:outerShdw>
                </a:effectLst>
                <a:latin typeface="+mn-lt"/>
                <a:ea typeface="+mn-ea"/>
                <a:cs typeface="+mn-cs"/>
                <a:sym typeface="Cochin"/>
              </a:defRPr>
            </a:lvl5pPr>
          </a:lstStyle>
          <a:p>
            <a:pPr lvl="0">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One</a:t>
            </a:r>
          </a:p>
          <a:p>
            <a:pPr lvl="1">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Two</a:t>
            </a:r>
          </a:p>
          <a:p>
            <a:pPr lvl="2">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Three</a:t>
            </a:r>
          </a:p>
          <a:p>
            <a:pPr lvl="3">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Four</a:t>
            </a:r>
          </a:p>
          <a:p>
            <a:pPr lvl="4">
              <a:defRPr sz="1800" spc="0">
                <a:solidFill>
                  <a:srgbClr val="000000"/>
                </a:solidFill>
                <a:effectLst/>
              </a:defRPr>
            </a:pPr>
            <a:r>
              <a:rPr sz="3600" spc="144">
                <a:solidFill>
                  <a:srgbClr val="FFFFFF"/>
                </a:solidFill>
                <a:effectLst>
                  <a:outerShdw blurRad="25400" dist="27326" dir="16200000" rotWithShape="0">
                    <a:srgbClr val="000000">
                      <a:alpha val="50000"/>
                    </a:srgbClr>
                  </a:outerShdw>
                </a:effectLst>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079500" y="3416300"/>
            <a:ext cx="11176000" cy="2921000"/>
          </a:xfrm>
          <a:prstGeom prst="rect">
            <a:avLst/>
          </a:prstGeom>
        </p:spPr>
        <p:txBody>
          <a:bodyPr/>
          <a:lstStyle>
            <a:lvl1pPr>
              <a:defRPr cap="all" spc="232">
                <a:solidFill>
                  <a:srgbClr val="EBEBEB"/>
                </a:solidFill>
                <a:effectLst>
                  <a:outerShdw blurRad="25400" dist="25400" dir="16200000" rotWithShape="0">
                    <a:srgbClr val="000000">
                      <a:alpha val="50000"/>
                    </a:srgbClr>
                  </a:outerShdw>
                </a:effectLst>
                <a:latin typeface="+mn-lt"/>
                <a:ea typeface="+mn-ea"/>
                <a:cs typeface="+mn-cs"/>
                <a:sym typeface="Cochin"/>
              </a:defRPr>
            </a:lvl1pPr>
          </a:lstStyle>
          <a:p>
            <a:pPr lvl="0">
              <a:defRPr sz="1800" cap="none" spc="0">
                <a:solidFill>
                  <a:srgbClr val="000000"/>
                </a:solidFill>
                <a:effectLst/>
              </a:defRPr>
            </a:pPr>
            <a:r>
              <a:rPr sz="5800" cap="all" spc="232">
                <a:solidFill>
                  <a:srgbClr val="EBEBEB"/>
                </a:solidFill>
                <a:effectLst>
                  <a:outerShdw blurRad="25400" dist="25400" dir="16200000" rotWithShape="0">
                    <a:srgbClr val="000000">
                      <a:alpha val="50000"/>
                    </a:srgbClr>
                  </a:outerShdw>
                </a:effectLst>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13" name="Shape 13"/>
          <p:cNvSpPr>
            <a:spLocks noGrp="1"/>
          </p:cNvSpPr>
          <p:nvPr>
            <p:ph type="title"/>
          </p:nvPr>
        </p:nvSpPr>
        <p:spPr>
          <a:xfrm>
            <a:off x="914400" y="1193800"/>
            <a:ext cx="5270500" cy="3911600"/>
          </a:xfrm>
          <a:prstGeom prst="rect">
            <a:avLst/>
          </a:prstGeom>
        </p:spPr>
        <p:txBody>
          <a:bodyPr anchor="b"/>
          <a:lstStyle/>
          <a:p>
            <a:pPr lvl="0">
              <a:defRPr sz="1800">
                <a:solidFill>
                  <a:srgbClr val="000000"/>
                </a:solidFill>
              </a:defRPr>
            </a:pPr>
            <a:r>
              <a:rPr sz="5800">
                <a:solidFill>
                  <a:srgbClr val="817463"/>
                </a:solidFill>
              </a:rPr>
              <a:t>Title Text</a:t>
            </a:r>
          </a:p>
        </p:txBody>
      </p:sp>
      <p:sp>
        <p:nvSpPr>
          <p:cNvPr id="14" name="Shape 14"/>
          <p:cNvSpPr>
            <a:spLocks noGrp="1"/>
          </p:cNvSpPr>
          <p:nvPr>
            <p:ph type="body" idx="1"/>
          </p:nvPr>
        </p:nvSpPr>
        <p:spPr>
          <a:xfrm>
            <a:off x="914400" y="5219700"/>
            <a:ext cx="5270500" cy="3378200"/>
          </a:xfrm>
          <a:prstGeom prst="rect">
            <a:avLst/>
          </a:prstGeom>
        </p:spPr>
        <p:txBody>
          <a:bodyPr anchor="t"/>
          <a:lstStyle>
            <a:lvl1pPr marL="0" indent="0" algn="ctr">
              <a:spcBef>
                <a:spcPts val="0"/>
              </a:spcBef>
              <a:buSzTx/>
              <a:buNone/>
              <a:defRPr sz="3600"/>
            </a:lvl1pPr>
            <a:lvl2pPr marL="0" indent="228600" algn="ctr">
              <a:spcBef>
                <a:spcPts val="0"/>
              </a:spcBef>
              <a:buSzTx/>
              <a:buNone/>
              <a:defRPr sz="3600"/>
            </a:lvl2pPr>
            <a:lvl3pPr marL="0" indent="457200" algn="ctr">
              <a:spcBef>
                <a:spcPts val="0"/>
              </a:spcBef>
              <a:buSzTx/>
              <a:buNone/>
              <a:defRPr sz="3600"/>
            </a:lvl3pPr>
            <a:lvl4pPr marL="0" indent="685800" algn="ctr">
              <a:spcBef>
                <a:spcPts val="0"/>
              </a:spcBef>
              <a:buSzTx/>
              <a:buNone/>
              <a:defRPr sz="3600"/>
            </a:lvl4pPr>
            <a:lvl5pPr marL="0" indent="914400" algn="ctr">
              <a:spcBef>
                <a:spcPts val="0"/>
              </a:spcBef>
              <a:buSzTx/>
              <a:buNone/>
              <a:defRPr sz="3600"/>
            </a:lvl5pPr>
          </a:lstStyle>
          <a:p>
            <a:pPr lvl="0">
              <a:defRPr sz="1800">
                <a:solidFill>
                  <a:srgbClr val="000000"/>
                </a:solidFill>
              </a:defRPr>
            </a:pPr>
            <a:r>
              <a:rPr sz="3600">
                <a:solidFill>
                  <a:srgbClr val="72675A"/>
                </a:solidFill>
              </a:rPr>
              <a:t>Body Level One</a:t>
            </a:r>
          </a:p>
          <a:p>
            <a:pPr lvl="1">
              <a:defRPr sz="1800">
                <a:solidFill>
                  <a:srgbClr val="000000"/>
                </a:solidFill>
              </a:defRPr>
            </a:pPr>
            <a:r>
              <a:rPr sz="3600">
                <a:solidFill>
                  <a:srgbClr val="72675A"/>
                </a:solidFill>
              </a:rPr>
              <a:t>Body Level Two</a:t>
            </a:r>
          </a:p>
          <a:p>
            <a:pPr lvl="2">
              <a:defRPr sz="1800">
                <a:solidFill>
                  <a:srgbClr val="000000"/>
                </a:solidFill>
              </a:defRPr>
            </a:pPr>
            <a:r>
              <a:rPr sz="3600">
                <a:solidFill>
                  <a:srgbClr val="72675A"/>
                </a:solidFill>
              </a:rPr>
              <a:t>Body Level Three</a:t>
            </a:r>
          </a:p>
          <a:p>
            <a:pPr lvl="3">
              <a:defRPr sz="1800">
                <a:solidFill>
                  <a:srgbClr val="000000"/>
                </a:solidFill>
              </a:defRPr>
            </a:pPr>
            <a:r>
              <a:rPr sz="3600">
                <a:solidFill>
                  <a:srgbClr val="72675A"/>
                </a:solidFill>
              </a:rPr>
              <a:t>Body Level Four</a:t>
            </a:r>
          </a:p>
          <a:p>
            <a:pPr lvl="4">
              <a:defRPr sz="1800">
                <a:solidFill>
                  <a:srgbClr val="000000"/>
                </a:solidFill>
              </a:defRPr>
            </a:pPr>
            <a:r>
              <a:rPr sz="3600">
                <a:solidFill>
                  <a:srgbClr val="72675A"/>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4000">
                <a:solidFill>
                  <a:srgbClr val="72675A"/>
                </a:solidFill>
              </a:rPr>
              <a:t>Body Level One</a:t>
            </a:r>
          </a:p>
          <a:p>
            <a:pPr lvl="1">
              <a:defRPr sz="1800">
                <a:solidFill>
                  <a:srgbClr val="000000"/>
                </a:solidFill>
              </a:defRPr>
            </a:pPr>
            <a:r>
              <a:rPr sz="4000">
                <a:solidFill>
                  <a:srgbClr val="72675A"/>
                </a:solidFill>
              </a:rPr>
              <a:t>Body Level Two</a:t>
            </a:r>
          </a:p>
          <a:p>
            <a:pPr lvl="2">
              <a:defRPr sz="1800">
                <a:solidFill>
                  <a:srgbClr val="000000"/>
                </a:solidFill>
              </a:defRPr>
            </a:pPr>
            <a:r>
              <a:rPr sz="4000">
                <a:solidFill>
                  <a:srgbClr val="72675A"/>
                </a:solidFill>
              </a:rPr>
              <a:t>Body Level Three</a:t>
            </a:r>
          </a:p>
          <a:p>
            <a:pPr lvl="3">
              <a:defRPr sz="1800">
                <a:solidFill>
                  <a:srgbClr val="000000"/>
                </a:solidFill>
              </a:defRPr>
            </a:pPr>
            <a:r>
              <a:rPr sz="4000">
                <a:solidFill>
                  <a:srgbClr val="72675A"/>
                </a:solidFill>
              </a:rPr>
              <a:t>Body Level Four</a:t>
            </a:r>
          </a:p>
          <a:p>
            <a:pPr lvl="4">
              <a:defRPr sz="1800">
                <a:solidFill>
                  <a:srgbClr val="000000"/>
                </a:solidFill>
              </a:defRPr>
            </a:pPr>
            <a:r>
              <a:rPr sz="4000">
                <a:solidFill>
                  <a:srgbClr val="72675A"/>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5800">
                <a:solidFill>
                  <a:srgbClr val="817463"/>
                </a:solidFill>
              </a:rPr>
              <a:t>Title Text</a:t>
            </a:r>
          </a:p>
        </p:txBody>
      </p:sp>
      <p:sp>
        <p:nvSpPr>
          <p:cNvPr id="22" name="Shape 22"/>
          <p:cNvSpPr>
            <a:spLocks noGrp="1"/>
          </p:cNvSpPr>
          <p:nvPr>
            <p:ph type="body" idx="1"/>
          </p:nvPr>
        </p:nvSpPr>
        <p:spPr>
          <a:xfrm>
            <a:off x="914400" y="2705100"/>
            <a:ext cx="5118100" cy="6019800"/>
          </a:xfrm>
          <a:prstGeom prst="rect">
            <a:avLst/>
          </a:prstGeom>
        </p:spPr>
        <p:txBody>
          <a:bodyPr/>
          <a:lstStyle>
            <a:lvl1pPr marL="342900" indent="-342900">
              <a:defRPr sz="3400"/>
            </a:lvl1pPr>
            <a:lvl2pPr marL="685800" indent="-342900">
              <a:defRPr sz="3400"/>
            </a:lvl2pPr>
            <a:lvl3pPr marL="1028700" indent="-342900">
              <a:defRPr sz="3400"/>
            </a:lvl3pPr>
            <a:lvl4pPr marL="1371600" indent="-342900">
              <a:defRPr sz="3400"/>
            </a:lvl4pPr>
            <a:lvl5pPr marL="1714500" indent="-342900">
              <a:defRPr sz="3400"/>
            </a:lvl5pPr>
          </a:lstStyle>
          <a:p>
            <a:pPr lvl="0">
              <a:defRPr sz="1800">
                <a:solidFill>
                  <a:srgbClr val="000000"/>
                </a:solidFill>
              </a:defRPr>
            </a:pPr>
            <a:r>
              <a:rPr sz="3400">
                <a:solidFill>
                  <a:srgbClr val="72675A"/>
                </a:solidFill>
              </a:rPr>
              <a:t>Body Level One</a:t>
            </a:r>
          </a:p>
          <a:p>
            <a:pPr lvl="1">
              <a:defRPr sz="1800">
                <a:solidFill>
                  <a:srgbClr val="000000"/>
                </a:solidFill>
              </a:defRPr>
            </a:pPr>
            <a:r>
              <a:rPr sz="3400">
                <a:solidFill>
                  <a:srgbClr val="72675A"/>
                </a:solidFill>
              </a:rPr>
              <a:t>Body Level Two</a:t>
            </a:r>
          </a:p>
          <a:p>
            <a:pPr lvl="2">
              <a:defRPr sz="1800">
                <a:solidFill>
                  <a:srgbClr val="000000"/>
                </a:solidFill>
              </a:defRPr>
            </a:pPr>
            <a:r>
              <a:rPr sz="3400">
                <a:solidFill>
                  <a:srgbClr val="72675A"/>
                </a:solidFill>
              </a:rPr>
              <a:t>Body Level Three</a:t>
            </a:r>
          </a:p>
          <a:p>
            <a:pPr lvl="3">
              <a:defRPr sz="1800">
                <a:solidFill>
                  <a:srgbClr val="000000"/>
                </a:solidFill>
              </a:defRPr>
            </a:pPr>
            <a:r>
              <a:rPr sz="3400">
                <a:solidFill>
                  <a:srgbClr val="72675A"/>
                </a:solidFill>
              </a:rPr>
              <a:t>Body Level Four</a:t>
            </a:r>
          </a:p>
          <a:p>
            <a:pPr lvl="4">
              <a:defRPr sz="1800">
                <a:solidFill>
                  <a:srgbClr val="000000"/>
                </a:solidFill>
              </a:defRPr>
            </a:pPr>
            <a:r>
              <a:rPr sz="3400">
                <a:solidFill>
                  <a:srgbClr val="72675A"/>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4" name="Shape 24"/>
          <p:cNvSpPr>
            <a:spLocks noGrp="1"/>
          </p:cNvSpPr>
          <p:nvPr>
            <p:ph type="body" idx="1"/>
          </p:nvPr>
        </p:nvSpPr>
        <p:spPr>
          <a:xfrm>
            <a:off x="914400" y="685800"/>
            <a:ext cx="11176000" cy="8382000"/>
          </a:xfrm>
          <a:prstGeom prst="rect">
            <a:avLst/>
          </a:prstGeom>
        </p:spPr>
        <p:txBody>
          <a:bodyPr/>
          <a:lstStyle/>
          <a:p>
            <a:pPr lvl="0">
              <a:defRPr sz="1800">
                <a:solidFill>
                  <a:srgbClr val="000000"/>
                </a:solidFill>
              </a:defRPr>
            </a:pPr>
            <a:r>
              <a:rPr sz="4000">
                <a:solidFill>
                  <a:srgbClr val="72675A"/>
                </a:solidFill>
              </a:rPr>
              <a:t>Body Level One</a:t>
            </a:r>
          </a:p>
          <a:p>
            <a:pPr lvl="1">
              <a:defRPr sz="1800">
                <a:solidFill>
                  <a:srgbClr val="000000"/>
                </a:solidFill>
              </a:defRPr>
            </a:pPr>
            <a:r>
              <a:rPr sz="4000">
                <a:solidFill>
                  <a:srgbClr val="72675A"/>
                </a:solidFill>
              </a:rPr>
              <a:t>Body Level Two</a:t>
            </a:r>
          </a:p>
          <a:p>
            <a:pPr lvl="2">
              <a:defRPr sz="1800">
                <a:solidFill>
                  <a:srgbClr val="000000"/>
                </a:solidFill>
              </a:defRPr>
            </a:pPr>
            <a:r>
              <a:rPr sz="4000">
                <a:solidFill>
                  <a:srgbClr val="72675A"/>
                </a:solidFill>
              </a:rPr>
              <a:t>Body Level Three</a:t>
            </a:r>
          </a:p>
          <a:p>
            <a:pPr lvl="3">
              <a:defRPr sz="1800">
                <a:solidFill>
                  <a:srgbClr val="000000"/>
                </a:solidFill>
              </a:defRPr>
            </a:pPr>
            <a:r>
              <a:rPr sz="4000">
                <a:solidFill>
                  <a:srgbClr val="72675A"/>
                </a:solidFill>
              </a:rPr>
              <a:t>Body Level Four</a:t>
            </a:r>
          </a:p>
          <a:p>
            <a:pPr lvl="4">
              <a:defRPr sz="1800">
                <a:solidFill>
                  <a:srgbClr val="000000"/>
                </a:solidFill>
              </a:defRPr>
            </a:pPr>
            <a:r>
              <a:rPr sz="4000">
                <a:solidFill>
                  <a:srgbClr val="72675A"/>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Caption">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6" name="Shape 26"/>
          <p:cNvSpPr>
            <a:spLocks noGrp="1"/>
          </p:cNvSpPr>
          <p:nvPr>
            <p:ph type="body" idx="1"/>
          </p:nvPr>
        </p:nvSpPr>
        <p:spPr>
          <a:xfrm>
            <a:off x="1016000" y="7200900"/>
            <a:ext cx="5207000" cy="660400"/>
          </a:xfrm>
          <a:prstGeom prst="rect">
            <a:avLst/>
          </a:prstGeom>
        </p:spPr>
        <p:txBody>
          <a:bodyPr anchor="t"/>
          <a:lstStyle>
            <a:lvl1pPr marL="0" indent="0">
              <a:spcBef>
                <a:spcPts val="0"/>
              </a:spcBef>
              <a:buSzTx/>
              <a:buNone/>
              <a:defRPr sz="2400">
                <a:solidFill>
                  <a:srgbClr val="515151"/>
                </a:solidFill>
                <a:latin typeface="Bradley Hand ITC TT-Bold"/>
                <a:ea typeface="Bradley Hand ITC TT-Bold"/>
                <a:cs typeface="Bradley Hand ITC TT-Bold"/>
                <a:sym typeface="Bradley Hand ITC TT-Bold"/>
              </a:defRPr>
            </a:lvl1pPr>
            <a:lvl2pPr marL="0" indent="228600">
              <a:spcBef>
                <a:spcPts val="0"/>
              </a:spcBef>
              <a:buSzTx/>
              <a:buNone/>
              <a:defRPr sz="2400">
                <a:solidFill>
                  <a:srgbClr val="515151"/>
                </a:solidFill>
                <a:latin typeface="Bradley Hand ITC TT-Bold"/>
                <a:ea typeface="Bradley Hand ITC TT-Bold"/>
                <a:cs typeface="Bradley Hand ITC TT-Bold"/>
                <a:sym typeface="Bradley Hand ITC TT-Bold"/>
              </a:defRPr>
            </a:lvl2pPr>
            <a:lvl3pPr marL="0" indent="457200">
              <a:spcBef>
                <a:spcPts val="0"/>
              </a:spcBef>
              <a:buSzTx/>
              <a:buNone/>
              <a:defRPr sz="2400">
                <a:solidFill>
                  <a:srgbClr val="515151"/>
                </a:solidFill>
                <a:latin typeface="Bradley Hand ITC TT-Bold"/>
                <a:ea typeface="Bradley Hand ITC TT-Bold"/>
                <a:cs typeface="Bradley Hand ITC TT-Bold"/>
                <a:sym typeface="Bradley Hand ITC TT-Bold"/>
              </a:defRPr>
            </a:lvl3pPr>
            <a:lvl4pPr marL="0" indent="685800">
              <a:spcBef>
                <a:spcPts val="0"/>
              </a:spcBef>
              <a:buSzTx/>
              <a:buNone/>
              <a:defRPr sz="2400">
                <a:solidFill>
                  <a:srgbClr val="515151"/>
                </a:solidFill>
                <a:latin typeface="Bradley Hand ITC TT-Bold"/>
                <a:ea typeface="Bradley Hand ITC TT-Bold"/>
                <a:cs typeface="Bradley Hand ITC TT-Bold"/>
                <a:sym typeface="Bradley Hand ITC TT-Bold"/>
              </a:defRPr>
            </a:lvl4pPr>
            <a:lvl5pPr marL="0" indent="914400">
              <a:spcBef>
                <a:spcPts val="0"/>
              </a:spcBef>
              <a:buSzTx/>
              <a:buNone/>
              <a:defRPr sz="2400">
                <a:solidFill>
                  <a:srgbClr val="515151"/>
                </a:solidFill>
                <a:latin typeface="Bradley Hand ITC TT-Bold"/>
                <a:ea typeface="Bradley Hand ITC TT-Bold"/>
                <a:cs typeface="Bradley Hand ITC TT-Bold"/>
                <a:sym typeface="Bradley Hand ITC TT-Bold"/>
              </a:defRPr>
            </a:lvl5pPr>
          </a:lstStyle>
          <a:p>
            <a:pPr lvl="0">
              <a:defRPr sz="1800">
                <a:solidFill>
                  <a:srgbClr val="000000"/>
                </a:solidFill>
              </a:defRPr>
            </a:pPr>
            <a:r>
              <a:rPr sz="2400">
                <a:solidFill>
                  <a:srgbClr val="515151"/>
                </a:solidFill>
              </a:rPr>
              <a:t>Body Level One</a:t>
            </a:r>
          </a:p>
          <a:p>
            <a:pPr lvl="1">
              <a:defRPr sz="1800">
                <a:solidFill>
                  <a:srgbClr val="000000"/>
                </a:solidFill>
              </a:defRPr>
            </a:pPr>
            <a:r>
              <a:rPr sz="2400">
                <a:solidFill>
                  <a:srgbClr val="515151"/>
                </a:solidFill>
              </a:rPr>
              <a:t>Body Level Two</a:t>
            </a:r>
          </a:p>
          <a:p>
            <a:pPr lvl="2">
              <a:defRPr sz="1800">
                <a:solidFill>
                  <a:srgbClr val="000000"/>
                </a:solidFill>
              </a:defRPr>
            </a:pPr>
            <a:r>
              <a:rPr sz="2400">
                <a:solidFill>
                  <a:srgbClr val="515151"/>
                </a:solidFill>
              </a:rPr>
              <a:t>Body Level Three</a:t>
            </a:r>
          </a:p>
          <a:p>
            <a:pPr lvl="3">
              <a:defRPr sz="1800">
                <a:solidFill>
                  <a:srgbClr val="000000"/>
                </a:solidFill>
              </a:defRPr>
            </a:pPr>
            <a:r>
              <a:rPr sz="2400">
                <a:solidFill>
                  <a:srgbClr val="515151"/>
                </a:solidFill>
              </a:rPr>
              <a:t>Body Level Four</a:t>
            </a:r>
          </a:p>
          <a:p>
            <a:pPr lvl="4">
              <a:defRPr sz="1800">
                <a:solidFill>
                  <a:srgbClr val="000000"/>
                </a:solidFill>
              </a:defRPr>
            </a:pPr>
            <a:r>
              <a:rPr sz="2400">
                <a:solidFill>
                  <a:srgbClr val="515151"/>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14400" y="317500"/>
            <a:ext cx="11176000" cy="1778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5800">
                <a:solidFill>
                  <a:srgbClr val="817463"/>
                </a:solidFill>
              </a:rPr>
              <a:t>Title Text</a:t>
            </a:r>
          </a:p>
        </p:txBody>
      </p:sp>
      <p:sp>
        <p:nvSpPr>
          <p:cNvPr id="3" name="Shape 3"/>
          <p:cNvSpPr>
            <a:spLocks noGrp="1"/>
          </p:cNvSpPr>
          <p:nvPr>
            <p:ph type="body" idx="1"/>
          </p:nvPr>
        </p:nvSpPr>
        <p:spPr>
          <a:xfrm>
            <a:off x="914400" y="2717800"/>
            <a:ext cx="11176000" cy="635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4000">
                <a:solidFill>
                  <a:srgbClr val="72675A"/>
                </a:solidFill>
              </a:rPr>
              <a:t>Body Level One</a:t>
            </a:r>
          </a:p>
          <a:p>
            <a:pPr lvl="1">
              <a:defRPr sz="1800">
                <a:solidFill>
                  <a:srgbClr val="000000"/>
                </a:solidFill>
              </a:defRPr>
            </a:pPr>
            <a:r>
              <a:rPr sz="4000">
                <a:solidFill>
                  <a:srgbClr val="72675A"/>
                </a:solidFill>
              </a:rPr>
              <a:t>Body Level Two</a:t>
            </a:r>
          </a:p>
          <a:p>
            <a:pPr lvl="2">
              <a:defRPr sz="1800">
                <a:solidFill>
                  <a:srgbClr val="000000"/>
                </a:solidFill>
              </a:defRPr>
            </a:pPr>
            <a:r>
              <a:rPr sz="4000">
                <a:solidFill>
                  <a:srgbClr val="72675A"/>
                </a:solidFill>
              </a:rPr>
              <a:t>Body Level Three</a:t>
            </a:r>
          </a:p>
          <a:p>
            <a:pPr lvl="3">
              <a:defRPr sz="1800">
                <a:solidFill>
                  <a:srgbClr val="000000"/>
                </a:solidFill>
              </a:defRPr>
            </a:pPr>
            <a:r>
              <a:rPr sz="4000">
                <a:solidFill>
                  <a:srgbClr val="72675A"/>
                </a:solidFill>
              </a:rPr>
              <a:t>Body Level Four</a:t>
            </a:r>
          </a:p>
          <a:p>
            <a:pPr lvl="4">
              <a:defRPr sz="1800">
                <a:solidFill>
                  <a:srgbClr val="000000"/>
                </a:solidFill>
              </a:defRPr>
            </a:pPr>
            <a:r>
              <a:rPr sz="4000">
                <a:solidFill>
                  <a:srgbClr val="72675A"/>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ctr" defTabSz="584200">
        <a:defRPr sz="5800">
          <a:solidFill>
            <a:srgbClr val="817463"/>
          </a:solidFill>
          <a:latin typeface="+mj-lt"/>
          <a:ea typeface="+mj-ea"/>
          <a:cs typeface="+mj-cs"/>
          <a:sym typeface="Baskerville"/>
        </a:defRPr>
      </a:lvl1pPr>
      <a:lvl2pPr indent="228600" algn="ctr" defTabSz="584200">
        <a:defRPr sz="5800">
          <a:solidFill>
            <a:srgbClr val="817463"/>
          </a:solidFill>
          <a:latin typeface="+mj-lt"/>
          <a:ea typeface="+mj-ea"/>
          <a:cs typeface="+mj-cs"/>
          <a:sym typeface="Baskerville"/>
        </a:defRPr>
      </a:lvl2pPr>
      <a:lvl3pPr indent="457200" algn="ctr" defTabSz="584200">
        <a:defRPr sz="5800">
          <a:solidFill>
            <a:srgbClr val="817463"/>
          </a:solidFill>
          <a:latin typeface="+mj-lt"/>
          <a:ea typeface="+mj-ea"/>
          <a:cs typeface="+mj-cs"/>
          <a:sym typeface="Baskerville"/>
        </a:defRPr>
      </a:lvl3pPr>
      <a:lvl4pPr indent="685800" algn="ctr" defTabSz="584200">
        <a:defRPr sz="5800">
          <a:solidFill>
            <a:srgbClr val="817463"/>
          </a:solidFill>
          <a:latin typeface="+mj-lt"/>
          <a:ea typeface="+mj-ea"/>
          <a:cs typeface="+mj-cs"/>
          <a:sym typeface="Baskerville"/>
        </a:defRPr>
      </a:lvl4pPr>
      <a:lvl5pPr indent="914400" algn="ctr" defTabSz="584200">
        <a:defRPr sz="5800">
          <a:solidFill>
            <a:srgbClr val="817463"/>
          </a:solidFill>
          <a:latin typeface="+mj-lt"/>
          <a:ea typeface="+mj-ea"/>
          <a:cs typeface="+mj-cs"/>
          <a:sym typeface="Baskerville"/>
        </a:defRPr>
      </a:lvl5pPr>
      <a:lvl6pPr indent="1143000" algn="ctr" defTabSz="584200">
        <a:defRPr sz="5800">
          <a:solidFill>
            <a:srgbClr val="817463"/>
          </a:solidFill>
          <a:latin typeface="+mj-lt"/>
          <a:ea typeface="+mj-ea"/>
          <a:cs typeface="+mj-cs"/>
          <a:sym typeface="Baskerville"/>
        </a:defRPr>
      </a:lvl6pPr>
      <a:lvl7pPr indent="1371600" algn="ctr" defTabSz="584200">
        <a:defRPr sz="5800">
          <a:solidFill>
            <a:srgbClr val="817463"/>
          </a:solidFill>
          <a:latin typeface="+mj-lt"/>
          <a:ea typeface="+mj-ea"/>
          <a:cs typeface="+mj-cs"/>
          <a:sym typeface="Baskerville"/>
        </a:defRPr>
      </a:lvl7pPr>
      <a:lvl8pPr indent="1600200" algn="ctr" defTabSz="584200">
        <a:defRPr sz="5800">
          <a:solidFill>
            <a:srgbClr val="817463"/>
          </a:solidFill>
          <a:latin typeface="+mj-lt"/>
          <a:ea typeface="+mj-ea"/>
          <a:cs typeface="+mj-cs"/>
          <a:sym typeface="Baskerville"/>
        </a:defRPr>
      </a:lvl8pPr>
      <a:lvl9pPr indent="1828800" algn="ctr" defTabSz="584200">
        <a:defRPr sz="5800">
          <a:solidFill>
            <a:srgbClr val="817463"/>
          </a:solidFill>
          <a:latin typeface="+mj-lt"/>
          <a:ea typeface="+mj-ea"/>
          <a:cs typeface="+mj-cs"/>
          <a:sym typeface="Baskerville"/>
        </a:defRPr>
      </a:lvl9pPr>
    </p:titleStyle>
    <p:bodyStyle>
      <a:lvl1pPr marL="419100" indent="-419100" defTabSz="584200">
        <a:spcBef>
          <a:spcPts val="3800"/>
        </a:spcBef>
        <a:buSzPct val="100000"/>
        <a:buChar char="•"/>
        <a:defRPr sz="4000">
          <a:solidFill>
            <a:srgbClr val="72675A"/>
          </a:solidFill>
          <a:latin typeface="+mj-lt"/>
          <a:ea typeface="+mj-ea"/>
          <a:cs typeface="+mj-cs"/>
          <a:sym typeface="Baskerville"/>
        </a:defRPr>
      </a:lvl1pPr>
      <a:lvl2pPr marL="838200" indent="-419100" defTabSz="584200">
        <a:spcBef>
          <a:spcPts val="3800"/>
        </a:spcBef>
        <a:buSzPct val="100000"/>
        <a:buChar char="•"/>
        <a:defRPr sz="4000">
          <a:solidFill>
            <a:srgbClr val="72675A"/>
          </a:solidFill>
          <a:latin typeface="+mj-lt"/>
          <a:ea typeface="+mj-ea"/>
          <a:cs typeface="+mj-cs"/>
          <a:sym typeface="Baskerville"/>
        </a:defRPr>
      </a:lvl2pPr>
      <a:lvl3pPr marL="1257300" indent="-419100" defTabSz="584200">
        <a:spcBef>
          <a:spcPts val="3800"/>
        </a:spcBef>
        <a:buSzPct val="100000"/>
        <a:buChar char="•"/>
        <a:defRPr sz="4000">
          <a:solidFill>
            <a:srgbClr val="72675A"/>
          </a:solidFill>
          <a:latin typeface="+mj-lt"/>
          <a:ea typeface="+mj-ea"/>
          <a:cs typeface="+mj-cs"/>
          <a:sym typeface="Baskerville"/>
        </a:defRPr>
      </a:lvl3pPr>
      <a:lvl4pPr marL="1676400" indent="-419100" defTabSz="584200">
        <a:spcBef>
          <a:spcPts val="3800"/>
        </a:spcBef>
        <a:buSzPct val="100000"/>
        <a:buChar char="•"/>
        <a:defRPr sz="4000">
          <a:solidFill>
            <a:srgbClr val="72675A"/>
          </a:solidFill>
          <a:latin typeface="+mj-lt"/>
          <a:ea typeface="+mj-ea"/>
          <a:cs typeface="+mj-cs"/>
          <a:sym typeface="Baskerville"/>
        </a:defRPr>
      </a:lvl4pPr>
      <a:lvl5pPr marL="2095500" indent="-419100" defTabSz="584200">
        <a:spcBef>
          <a:spcPts val="3800"/>
        </a:spcBef>
        <a:buSzPct val="100000"/>
        <a:buChar char="•"/>
        <a:defRPr sz="4000">
          <a:solidFill>
            <a:srgbClr val="72675A"/>
          </a:solidFill>
          <a:latin typeface="+mj-lt"/>
          <a:ea typeface="+mj-ea"/>
          <a:cs typeface="+mj-cs"/>
          <a:sym typeface="Baskerville"/>
        </a:defRPr>
      </a:lvl5pPr>
      <a:lvl6pPr marL="2514600" indent="-419100" defTabSz="584200">
        <a:spcBef>
          <a:spcPts val="3800"/>
        </a:spcBef>
        <a:buSzPct val="100000"/>
        <a:buChar char="•"/>
        <a:defRPr sz="4000">
          <a:solidFill>
            <a:srgbClr val="72675A"/>
          </a:solidFill>
          <a:latin typeface="+mj-lt"/>
          <a:ea typeface="+mj-ea"/>
          <a:cs typeface="+mj-cs"/>
          <a:sym typeface="Baskerville"/>
        </a:defRPr>
      </a:lvl6pPr>
      <a:lvl7pPr marL="2933700" indent="-419100" defTabSz="584200">
        <a:spcBef>
          <a:spcPts val="3800"/>
        </a:spcBef>
        <a:buSzPct val="100000"/>
        <a:buChar char="•"/>
        <a:defRPr sz="4000">
          <a:solidFill>
            <a:srgbClr val="72675A"/>
          </a:solidFill>
          <a:latin typeface="+mj-lt"/>
          <a:ea typeface="+mj-ea"/>
          <a:cs typeface="+mj-cs"/>
          <a:sym typeface="Baskerville"/>
        </a:defRPr>
      </a:lvl7pPr>
      <a:lvl8pPr marL="3352800" indent="-419100" defTabSz="584200">
        <a:spcBef>
          <a:spcPts val="3800"/>
        </a:spcBef>
        <a:buSzPct val="100000"/>
        <a:buChar char="•"/>
        <a:defRPr sz="4000">
          <a:solidFill>
            <a:srgbClr val="72675A"/>
          </a:solidFill>
          <a:latin typeface="+mj-lt"/>
          <a:ea typeface="+mj-ea"/>
          <a:cs typeface="+mj-cs"/>
          <a:sym typeface="Baskerville"/>
        </a:defRPr>
      </a:lvl8pPr>
      <a:lvl9pPr marL="3771900" indent="-419100" defTabSz="584200">
        <a:spcBef>
          <a:spcPts val="3800"/>
        </a:spcBef>
        <a:buSzPct val="100000"/>
        <a:buChar char="•"/>
        <a:defRPr sz="4000">
          <a:solidFill>
            <a:srgbClr val="72675A"/>
          </a:solidFill>
          <a:latin typeface="+mj-lt"/>
          <a:ea typeface="+mj-ea"/>
          <a:cs typeface="+mj-cs"/>
          <a:sym typeface="Baskerville"/>
        </a:defRPr>
      </a:lvl9pPr>
    </p:bodyStyle>
    <p:otherStyle>
      <a:lvl1pPr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1pPr>
      <a:lvl2pPr indent="228600"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2pPr>
      <a:lvl3pPr indent="457200"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3pPr>
      <a:lvl4pPr indent="685800"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4pPr>
      <a:lvl5pPr indent="914400"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5pPr>
      <a:lvl6pPr indent="1143000"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6pPr>
      <a:lvl7pPr indent="1371600"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7pPr>
      <a:lvl8pPr indent="1600200"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8pPr>
      <a:lvl9pPr indent="1828800" algn="ctr" defTabSz="584200">
        <a:defRPr>
          <a:solidFill>
            <a:schemeClr val="tx1"/>
          </a:solidFill>
          <a:effectLst>
            <a:outerShdw blurRad="25400" dist="23648" dir="16200000" rotWithShape="0">
              <a:srgbClr val="000000">
                <a:alpha val="20689"/>
              </a:srgbClr>
            </a:outerShdw>
          </a:effectLst>
          <a:latin typeface="+mn-lt"/>
          <a:ea typeface="+mn-ea"/>
          <a:cs typeface="+mn-cs"/>
          <a:sym typeface="Baskervill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cap="none" spc="0">
                <a:solidFill>
                  <a:srgbClr val="000000"/>
                </a:solidFill>
                <a:effectLst/>
              </a:defRPr>
            </a:pPr>
            <a:r>
              <a:rPr lang="en-US" sz="5800" b="1" cap="all" spc="232" dirty="0" smtClean="0">
                <a:solidFill>
                  <a:srgbClr val="EBEBEB"/>
                </a:solidFill>
                <a:effectLst>
                  <a:outerShdw blurRad="25400" dist="25400" dir="16200000" rotWithShape="0">
                    <a:srgbClr val="000000">
                      <a:alpha val="50000"/>
                    </a:srgbClr>
                  </a:outerShdw>
                </a:effectLst>
                <a:latin typeface="Courier New" pitchFamily="49" charset="0"/>
                <a:ea typeface="American Typewriter"/>
                <a:cs typeface="Courier New" pitchFamily="49" charset="0"/>
                <a:sym typeface="American Typewriter"/>
              </a:rPr>
              <a:t>ODE to </a:t>
            </a:r>
            <a:r>
              <a:rPr lang="en-US" sz="5800" b="1" cap="all" spc="232" smtClean="0">
                <a:solidFill>
                  <a:srgbClr val="EBEBEB"/>
                </a:solidFill>
                <a:effectLst>
                  <a:outerShdw blurRad="25400" dist="25400" dir="16200000" rotWithShape="0">
                    <a:srgbClr val="000000">
                      <a:alpha val="50000"/>
                    </a:srgbClr>
                  </a:outerShdw>
                </a:effectLst>
                <a:latin typeface="Courier New" pitchFamily="49" charset="0"/>
                <a:ea typeface="American Typewriter"/>
                <a:cs typeface="Courier New" pitchFamily="49" charset="0"/>
                <a:sym typeface="American Typewriter"/>
              </a:rPr>
              <a:t>a </a:t>
            </a:r>
            <a:br>
              <a:rPr lang="en-US" sz="5800" b="1" cap="all" spc="232" smtClean="0">
                <a:solidFill>
                  <a:srgbClr val="EBEBEB"/>
                </a:solidFill>
                <a:effectLst>
                  <a:outerShdw blurRad="25400" dist="25400" dir="16200000" rotWithShape="0">
                    <a:srgbClr val="000000">
                      <a:alpha val="50000"/>
                    </a:srgbClr>
                  </a:outerShdw>
                </a:effectLst>
                <a:latin typeface="Courier New" pitchFamily="49" charset="0"/>
                <a:ea typeface="American Typewriter"/>
                <a:cs typeface="Courier New" pitchFamily="49" charset="0"/>
                <a:sym typeface="American Typewriter"/>
              </a:rPr>
            </a:br>
            <a:r>
              <a:rPr sz="12000" b="1" cap="all" spc="2039" smtClean="0">
                <a:solidFill>
                  <a:srgbClr val="EBEBEB"/>
                </a:solidFill>
                <a:effectLst>
                  <a:outerShdw blurRad="25400" dist="25400" dir="16200000" rotWithShape="0">
                    <a:srgbClr val="000000">
                      <a:alpha val="50000"/>
                    </a:srgbClr>
                  </a:outerShdw>
                </a:effectLst>
                <a:latin typeface="Courier New" pitchFamily="49" charset="0"/>
                <a:ea typeface="American Typewriter"/>
                <a:cs typeface="Courier New" pitchFamily="49" charset="0"/>
                <a:sym typeface="American Typewriter"/>
              </a:rPr>
              <a:t>C</a:t>
            </a:r>
            <a:r>
              <a:rPr lang="en-US" sz="12000" b="1" cap="all" spc="2039" smtClean="0">
                <a:solidFill>
                  <a:srgbClr val="EBEBEB"/>
                </a:solidFill>
                <a:effectLst>
                  <a:outerShdw blurRad="25400" dist="25400" dir="16200000" rotWithShape="0">
                    <a:srgbClr val="000000">
                      <a:alpha val="50000"/>
                    </a:srgbClr>
                  </a:outerShdw>
                </a:effectLst>
                <a:latin typeface="Courier New" pitchFamily="49" charset="0"/>
                <a:ea typeface="American Typewriter"/>
                <a:cs typeface="Courier New" pitchFamily="49" charset="0"/>
                <a:sym typeface="American Typewriter"/>
              </a:rPr>
              <a:t>areer</a:t>
            </a:r>
            <a:endParaRPr sz="12000" b="1" cap="all" spc="0" dirty="0">
              <a:solidFill>
                <a:srgbClr val="EBEBEB"/>
              </a:solidFill>
              <a:effectLst>
                <a:outerShdw blurRad="25400" dist="25400" dir="16200000" rotWithShape="0">
                  <a:srgbClr val="000000">
                    <a:alpha val="50000"/>
                  </a:srgbClr>
                </a:outerShdw>
              </a:effectLst>
              <a:latin typeface="Courier New" pitchFamily="49" charset="0"/>
              <a:ea typeface="American Typewriter"/>
              <a:cs typeface="Courier New" pitchFamily="49" charset="0"/>
              <a:sym typeface="American Typewrite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5"/>
          <p:cNvGrpSpPr/>
          <p:nvPr/>
        </p:nvGrpSpPr>
        <p:grpSpPr>
          <a:xfrm>
            <a:off x="6597799" y="2863850"/>
            <a:ext cx="5549602" cy="5702300"/>
            <a:chOff x="-139700" y="-139700"/>
            <a:chExt cx="5549600" cy="5702300"/>
          </a:xfrm>
        </p:grpSpPr>
        <p:pic>
          <p:nvPicPr>
            <p:cNvPr id="84" name="pasted-image.tif"/>
            <p:cNvPicPr/>
            <p:nvPr/>
          </p:nvPicPr>
          <p:blipFill>
            <a:blip r:embed="rId2" cstate="print">
              <a:extLst/>
            </a:blip>
            <a:srcRect l="2409" t="5201" b="15632"/>
            <a:stretch>
              <a:fillRect/>
            </a:stretch>
          </p:blipFill>
          <p:spPr>
            <a:xfrm>
              <a:off x="0" y="0"/>
              <a:ext cx="5143201" cy="5397500"/>
            </a:xfrm>
            <a:prstGeom prst="rect">
              <a:avLst/>
            </a:prstGeom>
            <a:ln>
              <a:noFill/>
            </a:ln>
            <a:effectLst/>
          </p:spPr>
        </p:pic>
        <p:pic>
          <p:nvPicPr>
            <p:cNvPr id="83" name="Picture 82"/>
            <p:cNvPicPr/>
            <p:nvPr/>
          </p:nvPicPr>
          <p:blipFill>
            <a:blip r:embed="rId3" cstate="print">
              <a:extLst/>
            </a:blip>
            <a:stretch>
              <a:fillRect/>
            </a:stretch>
          </p:blipFill>
          <p:spPr>
            <a:xfrm>
              <a:off x="-139700" y="-139700"/>
              <a:ext cx="5549601" cy="5702300"/>
            </a:xfrm>
            <a:prstGeom prst="rect">
              <a:avLst/>
            </a:prstGeom>
            <a:effectLst/>
          </p:spPr>
        </p:pic>
      </p:grpSp>
      <p:sp>
        <p:nvSpPr>
          <p:cNvPr id="86" name="Shape 86"/>
          <p:cNvSpPr>
            <a:spLocks noGrp="1"/>
          </p:cNvSpPr>
          <p:nvPr>
            <p:ph type="title"/>
          </p:nvPr>
        </p:nvSpPr>
        <p:spPr>
          <a:prstGeom prst="rect">
            <a:avLst/>
          </a:prstGeom>
        </p:spPr>
        <p:txBody>
          <a:bodyPr/>
          <a:lstStyle/>
          <a:p>
            <a:pPr lvl="0">
              <a:defRPr sz="1800">
                <a:solidFill>
                  <a:srgbClr val="000000"/>
                </a:solidFill>
              </a:defRPr>
            </a:pPr>
            <a:r>
              <a:rPr lang="en-US" sz="5800" b="1" dirty="0" smtClean="0">
                <a:solidFill>
                  <a:srgbClr val="817463"/>
                </a:solidFill>
                <a:latin typeface="Courier New" pitchFamily="49" charset="0"/>
                <a:cs typeface="Courier New" pitchFamily="49" charset="0"/>
              </a:rPr>
              <a:t>Résumé</a:t>
            </a:r>
            <a:r>
              <a:rPr sz="5800" b="1" dirty="0" smtClean="0">
                <a:solidFill>
                  <a:srgbClr val="817463"/>
                </a:solidFill>
                <a:latin typeface="Courier New" pitchFamily="49" charset="0"/>
                <a:cs typeface="Courier New" pitchFamily="49" charset="0"/>
              </a:rPr>
              <a:t> </a:t>
            </a:r>
            <a:r>
              <a:rPr sz="5800" b="1" dirty="0">
                <a:solidFill>
                  <a:srgbClr val="817463"/>
                </a:solidFill>
                <a:latin typeface="Courier New" pitchFamily="49" charset="0"/>
                <a:cs typeface="Courier New" pitchFamily="49" charset="0"/>
              </a:rPr>
              <a:t>Tips</a:t>
            </a:r>
          </a:p>
        </p:txBody>
      </p:sp>
      <p:sp>
        <p:nvSpPr>
          <p:cNvPr id="87" name="Shape 87"/>
          <p:cNvSpPr>
            <a:spLocks noGrp="1"/>
          </p:cNvSpPr>
          <p:nvPr>
            <p:ph type="body" idx="1"/>
          </p:nvPr>
        </p:nvSpPr>
        <p:spPr>
          <a:prstGeom prst="rect">
            <a:avLst/>
          </a:prstGeom>
        </p:spPr>
        <p:txBody>
          <a:bodyPr>
            <a:noAutofit/>
          </a:bodyPr>
          <a:lstStyle/>
          <a:p>
            <a:pPr marL="0" lvl="0" indent="0" defTabSz="342900">
              <a:spcBef>
                <a:spcPts val="0"/>
              </a:spcBef>
              <a:buSzTx/>
              <a:buNone/>
              <a:defRPr sz="1800">
                <a:solidFill>
                  <a:srgbClr val="000000"/>
                </a:solidFill>
              </a:defRPr>
            </a:pPr>
            <a:r>
              <a:rPr sz="1600" b="1" dirty="0">
                <a:solidFill>
                  <a:schemeClr val="accent6">
                    <a:lumMod val="50000"/>
                  </a:schemeClr>
                </a:solidFill>
                <a:uFill>
                  <a:solidFill/>
                </a:uFill>
                <a:latin typeface="Goudy Old Style" pitchFamily="18" charset="0"/>
                <a:ea typeface="Calibri"/>
                <a:cs typeface="Calibri"/>
                <a:sym typeface="Calibri"/>
              </a:rPr>
              <a:t>NEW: Ditch the objective statement (include picture).</a:t>
            </a:r>
          </a:p>
          <a:p>
            <a:pPr marL="0" lvl="0" indent="0" defTabSz="342900">
              <a:spcBef>
                <a:spcPts val="0"/>
              </a:spcBef>
              <a:buSzTx/>
              <a:buNone/>
              <a:defRPr sz="1800">
                <a:solidFill>
                  <a:srgbClr val="000000"/>
                </a:solidFill>
              </a:defRPr>
            </a:pPr>
            <a:r>
              <a:rPr sz="1600" dirty="0">
                <a:solidFill>
                  <a:schemeClr val="accent6">
                    <a:lumMod val="50000"/>
                  </a:schemeClr>
                </a:solidFill>
                <a:uFill>
                  <a:solidFill/>
                </a:uFill>
                <a:latin typeface="Goudy Old Style" pitchFamily="18" charset="0"/>
                <a:ea typeface="Calibri"/>
                <a:cs typeface="Calibri"/>
                <a:sym typeface="Calibri"/>
              </a:rPr>
              <a:t>Instead of the run-of-the-mill, use the space for a 3-5 sentence elevator pitch to explain what you’re best at, most interested in, and how you can provide value to a prospective employer AKA the new professional summary.</a:t>
            </a:r>
          </a:p>
          <a:p>
            <a:pPr marL="0" lvl="0" indent="0" defTabSz="342900">
              <a:spcBef>
                <a:spcPts val="0"/>
              </a:spcBef>
              <a:buSzTx/>
              <a:buNone/>
              <a:defRPr sz="1800">
                <a:solidFill>
                  <a:srgbClr val="000000"/>
                </a:solidFill>
              </a:defRPr>
            </a:pPr>
            <a:endParaRPr sz="1600" dirty="0">
              <a:solidFill>
                <a:schemeClr val="accent6">
                  <a:lumMod val="50000"/>
                </a:schemeClr>
              </a:solidFill>
              <a:uFill>
                <a:solidFill/>
              </a:uFill>
              <a:latin typeface="Goudy Old Style" pitchFamily="18" charset="0"/>
              <a:ea typeface="Calibri"/>
              <a:cs typeface="Calibri"/>
              <a:sym typeface="Calibri"/>
            </a:endParaRPr>
          </a:p>
          <a:p>
            <a:pPr marL="0" lvl="0" indent="0" defTabSz="342900">
              <a:spcBef>
                <a:spcPts val="0"/>
              </a:spcBef>
              <a:buSzTx/>
              <a:buNone/>
              <a:defRPr sz="1800">
                <a:solidFill>
                  <a:srgbClr val="000000"/>
                </a:solidFill>
              </a:defRPr>
            </a:pPr>
            <a:r>
              <a:rPr lang="en-US" sz="1600" b="1" dirty="0" smtClean="0">
                <a:solidFill>
                  <a:schemeClr val="accent6">
                    <a:lumMod val="50000"/>
                  </a:schemeClr>
                </a:solidFill>
                <a:uFill>
                  <a:solidFill/>
                </a:uFill>
                <a:latin typeface="Goudy Old Style" pitchFamily="18" charset="0"/>
                <a:ea typeface="Calibri"/>
                <a:cs typeface="Calibri"/>
                <a:sym typeface="Calibri"/>
              </a:rPr>
              <a:t>NEW: Describe your contributions.</a:t>
            </a:r>
          </a:p>
          <a:p>
            <a:pPr marL="0" lvl="0" indent="0" defTabSz="342900">
              <a:spcBef>
                <a:spcPts val="0"/>
              </a:spcBef>
              <a:buSzTx/>
              <a:buNone/>
              <a:defRPr sz="1800">
                <a:solidFill>
                  <a:srgbClr val="000000"/>
                </a:solidFill>
              </a:defRPr>
            </a:pPr>
            <a:r>
              <a:rPr lang="en-US" sz="1600" dirty="0" smtClean="0">
                <a:solidFill>
                  <a:schemeClr val="accent6">
                    <a:lumMod val="50000"/>
                  </a:schemeClr>
                </a:solidFill>
                <a:uFill>
                  <a:solidFill/>
                </a:uFill>
                <a:latin typeface="Goudy Old Style" pitchFamily="18" charset="0"/>
                <a:ea typeface="Calibri"/>
                <a:cs typeface="Calibri"/>
                <a:sym typeface="Calibri"/>
              </a:rPr>
              <a:t>Under each job description, describe how you contributed to or supported your team/boss in your previous jobs.</a:t>
            </a:r>
          </a:p>
          <a:p>
            <a:pPr marL="0" lvl="0" indent="0" defTabSz="342900">
              <a:spcBef>
                <a:spcPts val="0"/>
              </a:spcBef>
              <a:buSzTx/>
              <a:buNone/>
              <a:defRPr sz="1800">
                <a:solidFill>
                  <a:srgbClr val="000000"/>
                </a:solidFill>
              </a:defRPr>
            </a:pPr>
            <a:endParaRPr lang="en-US" sz="1600" dirty="0" smtClean="0">
              <a:solidFill>
                <a:schemeClr val="accent6">
                  <a:lumMod val="50000"/>
                </a:schemeClr>
              </a:solidFill>
              <a:uFill>
                <a:solidFill/>
              </a:uFill>
              <a:latin typeface="Goudy Old Style" pitchFamily="18" charset="0"/>
              <a:ea typeface="Calibri"/>
              <a:cs typeface="Calibri"/>
              <a:sym typeface="Calibri"/>
            </a:endParaRPr>
          </a:p>
          <a:p>
            <a:pPr marL="0" lvl="0" indent="0" defTabSz="342900">
              <a:spcBef>
                <a:spcPts val="0"/>
              </a:spcBef>
              <a:buSzTx/>
              <a:buNone/>
              <a:defRPr sz="1800">
                <a:solidFill>
                  <a:srgbClr val="000000"/>
                </a:solidFill>
              </a:defRPr>
            </a:pPr>
            <a:r>
              <a:rPr lang="en-US" sz="1600" b="1" dirty="0" smtClean="0">
                <a:solidFill>
                  <a:schemeClr val="accent6">
                    <a:lumMod val="50000"/>
                  </a:schemeClr>
                </a:solidFill>
                <a:uFill>
                  <a:solidFill/>
                </a:uFill>
                <a:latin typeface="Goudy Old Style" pitchFamily="18" charset="0"/>
                <a:ea typeface="Calibri"/>
                <a:cs typeface="Calibri"/>
                <a:sym typeface="Calibri"/>
              </a:rPr>
              <a:t>NEW: Play up your strengths.</a:t>
            </a:r>
          </a:p>
          <a:p>
            <a:pPr marL="0" lvl="0" indent="0" defTabSz="342900">
              <a:spcBef>
                <a:spcPts val="0"/>
              </a:spcBef>
              <a:buSzTx/>
              <a:buNone/>
              <a:defRPr sz="1800">
                <a:solidFill>
                  <a:srgbClr val="000000"/>
                </a:solidFill>
              </a:defRPr>
            </a:pPr>
            <a:r>
              <a:rPr lang="en-US" sz="1600" dirty="0" smtClean="0">
                <a:solidFill>
                  <a:schemeClr val="accent6">
                    <a:lumMod val="50000"/>
                  </a:schemeClr>
                </a:solidFill>
                <a:uFill>
                  <a:solidFill/>
                </a:uFill>
                <a:latin typeface="Goudy Old Style" pitchFamily="18" charset="0"/>
                <a:ea typeface="Calibri"/>
                <a:cs typeface="Calibri"/>
                <a:sym typeface="Calibri"/>
              </a:rPr>
              <a:t>Highlight areas in which you shine the most (GPA, honor roll, scholarships, dean’s list, cum laude, etc.).</a:t>
            </a:r>
          </a:p>
          <a:p>
            <a:pPr marL="0" lvl="0" indent="0" defTabSz="342900">
              <a:spcBef>
                <a:spcPts val="0"/>
              </a:spcBef>
              <a:buSzTx/>
              <a:buNone/>
              <a:defRPr sz="1800">
                <a:solidFill>
                  <a:srgbClr val="000000"/>
                </a:solidFill>
              </a:defRPr>
            </a:pPr>
            <a:endParaRPr lang="en-US" sz="1600" dirty="0" smtClean="0">
              <a:solidFill>
                <a:schemeClr val="accent6">
                  <a:lumMod val="50000"/>
                </a:schemeClr>
              </a:solidFill>
              <a:uFill>
                <a:solidFill/>
              </a:uFill>
              <a:latin typeface="Goudy Old Style" pitchFamily="18" charset="0"/>
              <a:ea typeface="Calibri"/>
              <a:cs typeface="Calibri"/>
              <a:sym typeface="Calibri"/>
            </a:endParaRPr>
          </a:p>
          <a:p>
            <a:pPr marL="0" lvl="0" indent="0" defTabSz="342900">
              <a:spcBef>
                <a:spcPts val="0"/>
              </a:spcBef>
              <a:buSzTx/>
              <a:buNone/>
              <a:defRPr sz="1800">
                <a:solidFill>
                  <a:srgbClr val="000000"/>
                </a:solidFill>
              </a:defRPr>
            </a:pPr>
            <a:r>
              <a:rPr lang="en-US" sz="1600" b="1" dirty="0" smtClean="0">
                <a:solidFill>
                  <a:schemeClr val="accent6">
                    <a:lumMod val="50000"/>
                  </a:schemeClr>
                </a:solidFill>
                <a:uFill>
                  <a:solidFill/>
                </a:uFill>
                <a:latin typeface="Goudy Old Style" pitchFamily="18" charset="0"/>
                <a:ea typeface="Calibri"/>
                <a:cs typeface="Calibri"/>
                <a:sym typeface="Calibri"/>
              </a:rPr>
              <a:t>NEW: Highlight leadership skills.</a:t>
            </a:r>
          </a:p>
          <a:p>
            <a:pPr marL="0" lvl="0" indent="0" defTabSz="342900">
              <a:spcBef>
                <a:spcPts val="0"/>
              </a:spcBef>
              <a:buSzTx/>
              <a:buNone/>
              <a:defRPr sz="1800">
                <a:solidFill>
                  <a:srgbClr val="000000"/>
                </a:solidFill>
              </a:defRPr>
            </a:pPr>
            <a:r>
              <a:rPr lang="en-US" sz="1600" dirty="0" smtClean="0">
                <a:solidFill>
                  <a:schemeClr val="accent6">
                    <a:lumMod val="50000"/>
                  </a:schemeClr>
                </a:solidFill>
                <a:uFill>
                  <a:solidFill/>
                </a:uFill>
                <a:latin typeface="Goudy Old Style" pitchFamily="18" charset="0"/>
                <a:ea typeface="Calibri"/>
                <a:cs typeface="Calibri"/>
                <a:sym typeface="Calibri"/>
              </a:rPr>
              <a:t>Be sure to include any leadership skills you possess along with specific instances in which you put those to use.</a:t>
            </a:r>
          </a:p>
          <a:p>
            <a:pPr marL="0" lvl="0" indent="0" defTabSz="342900">
              <a:spcBef>
                <a:spcPts val="0"/>
              </a:spcBef>
              <a:buSzTx/>
              <a:buNone/>
              <a:defRPr sz="1800">
                <a:solidFill>
                  <a:srgbClr val="000000"/>
                </a:solidFill>
              </a:defRPr>
            </a:pPr>
            <a:endParaRPr lang="en-US" sz="1600" dirty="0" smtClean="0">
              <a:solidFill>
                <a:schemeClr val="accent6">
                  <a:lumMod val="50000"/>
                </a:schemeClr>
              </a:solidFill>
              <a:uFill>
                <a:solidFill/>
              </a:uFill>
              <a:latin typeface="Goudy Old Style" pitchFamily="18" charset="0"/>
              <a:ea typeface="Calibri"/>
              <a:cs typeface="Calibri"/>
              <a:sym typeface="Calibri"/>
            </a:endParaRPr>
          </a:p>
          <a:p>
            <a:pPr marL="0" lvl="0" indent="0" defTabSz="342900">
              <a:spcBef>
                <a:spcPts val="0"/>
              </a:spcBef>
              <a:buSzTx/>
              <a:buNone/>
              <a:defRPr sz="1800">
                <a:solidFill>
                  <a:srgbClr val="000000"/>
                </a:solidFill>
              </a:defRPr>
            </a:pPr>
            <a:r>
              <a:rPr sz="1600" b="1" dirty="0" smtClean="0">
                <a:solidFill>
                  <a:schemeClr val="accent6">
                    <a:lumMod val="50000"/>
                  </a:schemeClr>
                </a:solidFill>
                <a:uFill>
                  <a:solidFill/>
                </a:uFill>
                <a:latin typeface="Goudy Old Style" pitchFamily="18" charset="0"/>
                <a:ea typeface="Calibri"/>
                <a:cs typeface="Calibri"/>
                <a:sym typeface="Calibri"/>
              </a:rPr>
              <a:t>Use </a:t>
            </a:r>
            <a:r>
              <a:rPr sz="1600" b="1" dirty="0">
                <a:solidFill>
                  <a:schemeClr val="accent6">
                    <a:lumMod val="50000"/>
                  </a:schemeClr>
                </a:solidFill>
                <a:uFill>
                  <a:solidFill/>
                </a:uFill>
                <a:latin typeface="Goudy Old Style" pitchFamily="18" charset="0"/>
                <a:ea typeface="Calibri"/>
                <a:cs typeface="Calibri"/>
                <a:sym typeface="Calibri"/>
              </a:rPr>
              <a:t>keywords.</a:t>
            </a:r>
          </a:p>
          <a:p>
            <a:pPr marL="0" lvl="0" indent="0" defTabSz="342900">
              <a:spcBef>
                <a:spcPts val="0"/>
              </a:spcBef>
              <a:buSzTx/>
              <a:buNone/>
              <a:defRPr sz="1800">
                <a:solidFill>
                  <a:srgbClr val="000000"/>
                </a:solidFill>
              </a:defRPr>
            </a:pPr>
            <a:r>
              <a:rPr sz="1600" dirty="0">
                <a:solidFill>
                  <a:schemeClr val="accent6">
                    <a:lumMod val="50000"/>
                  </a:schemeClr>
                </a:solidFill>
                <a:uFill>
                  <a:solidFill/>
                </a:uFill>
                <a:latin typeface="Goudy Old Style" pitchFamily="18" charset="0"/>
                <a:ea typeface="Calibri"/>
                <a:cs typeface="Calibri"/>
                <a:sym typeface="Calibri"/>
              </a:rPr>
              <a:t>Buzz words and key phrases are imperative; use some of the phrases and keywords that appear in the job posting, but do not just copy and paste. (New software is trained to scan for certain buzzwords while sorting resumes.)</a:t>
            </a:r>
          </a:p>
          <a:p>
            <a:pPr marL="0" lvl="0" indent="0" defTabSz="342900">
              <a:spcBef>
                <a:spcPts val="0"/>
              </a:spcBef>
              <a:buSzTx/>
              <a:buNone/>
              <a:defRPr sz="1800">
                <a:solidFill>
                  <a:srgbClr val="000000"/>
                </a:solidFill>
              </a:defRPr>
            </a:pPr>
            <a:endParaRPr sz="1600" dirty="0">
              <a:solidFill>
                <a:schemeClr val="accent6">
                  <a:lumMod val="50000"/>
                </a:schemeClr>
              </a:solidFill>
              <a:uFill>
                <a:solidFill/>
              </a:uFill>
              <a:latin typeface="Goudy Old Style" pitchFamily="18" charset="0"/>
              <a:ea typeface="Calibri"/>
              <a:cs typeface="Calibri"/>
              <a:sym typeface="Calibri"/>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Résumé Tips</a:t>
            </a:r>
            <a:endParaRPr lang="en-US" b="1" dirty="0">
              <a:latin typeface="Courier New" pitchFamily="49" charset="0"/>
              <a:cs typeface="Courier New" pitchFamily="49" charset="0"/>
            </a:endParaRPr>
          </a:p>
        </p:txBody>
      </p:sp>
      <p:sp>
        <p:nvSpPr>
          <p:cNvPr id="3" name="Text Placeholder 2"/>
          <p:cNvSpPr>
            <a:spLocks noGrp="1"/>
          </p:cNvSpPr>
          <p:nvPr>
            <p:ph type="body" idx="1"/>
          </p:nvPr>
        </p:nvSpPr>
        <p:spPr>
          <a:xfrm>
            <a:off x="914400" y="3276600"/>
            <a:ext cx="5118100" cy="5448300"/>
          </a:xfrm>
        </p:spPr>
        <p:txBody>
          <a:bodyPr anchor="t">
            <a:noAutofit/>
          </a:bodyPr>
          <a:lstStyle/>
          <a:p>
            <a:pPr marL="0" lvl="0" indent="0" defTabSz="342900">
              <a:spcBef>
                <a:spcPts val="0"/>
              </a:spcBef>
              <a:buSzTx/>
              <a:buNone/>
              <a:defRPr sz="1800">
                <a:solidFill>
                  <a:srgbClr val="000000"/>
                </a:solidFill>
              </a:defRPr>
            </a:pPr>
            <a:r>
              <a:rPr lang="en-US" sz="1800" b="1" dirty="0" smtClean="0">
                <a:solidFill>
                  <a:schemeClr val="accent6">
                    <a:lumMod val="50000"/>
                  </a:schemeClr>
                </a:solidFill>
                <a:uFill>
                  <a:solidFill/>
                </a:uFill>
                <a:latin typeface="Goudy Old Style" pitchFamily="18" charset="0"/>
                <a:ea typeface="Calibri"/>
                <a:cs typeface="Calibri"/>
                <a:sym typeface="Calibri"/>
              </a:rPr>
              <a:t>Keep the presentation clean.</a:t>
            </a:r>
          </a:p>
          <a:p>
            <a:pPr marL="0" lvl="0" indent="0" defTabSz="342900">
              <a:spcBef>
                <a:spcPts val="0"/>
              </a:spcBef>
              <a:buSzTx/>
              <a:buNone/>
              <a:defRPr sz="1800">
                <a:solidFill>
                  <a:srgbClr val="000000"/>
                </a:solidFill>
              </a:defRPr>
            </a:pPr>
            <a:r>
              <a:rPr lang="en-US" sz="1800" dirty="0" smtClean="0">
                <a:solidFill>
                  <a:schemeClr val="accent6">
                    <a:lumMod val="50000"/>
                  </a:schemeClr>
                </a:solidFill>
                <a:uFill>
                  <a:solidFill/>
                </a:uFill>
                <a:latin typeface="Goudy Old Style" pitchFamily="18" charset="0"/>
                <a:ea typeface="Calibri"/>
                <a:cs typeface="Calibri"/>
                <a:sym typeface="Calibri"/>
              </a:rPr>
              <a:t>Average recruiters look at resumes for 6 seconds or less; make sure your font is clean and easy to read, and colors are not distracting.  Be consistent in representations of years, schools, date ranges, and locations.</a:t>
            </a:r>
          </a:p>
          <a:p>
            <a:pPr marL="0" lvl="0" indent="0" defTabSz="342900">
              <a:spcBef>
                <a:spcPts val="0"/>
              </a:spcBef>
              <a:buSzTx/>
              <a:buNone/>
              <a:defRPr sz="1800">
                <a:solidFill>
                  <a:srgbClr val="000000"/>
                </a:solidFill>
              </a:defRPr>
            </a:pPr>
            <a:endParaRPr lang="en-US" sz="1800" dirty="0" smtClean="0">
              <a:solidFill>
                <a:schemeClr val="accent6">
                  <a:lumMod val="50000"/>
                </a:schemeClr>
              </a:solidFill>
              <a:uFill>
                <a:solidFill/>
              </a:uFill>
              <a:latin typeface="Goudy Old Style" pitchFamily="18" charset="0"/>
              <a:ea typeface="Calibri"/>
              <a:cs typeface="Calibri"/>
              <a:sym typeface="Calibri"/>
            </a:endParaRPr>
          </a:p>
          <a:p>
            <a:pPr marL="0" lvl="0" indent="0" defTabSz="342900">
              <a:spcBef>
                <a:spcPts val="0"/>
              </a:spcBef>
              <a:buSzTx/>
              <a:buNone/>
              <a:defRPr sz="1800">
                <a:solidFill>
                  <a:srgbClr val="000000"/>
                </a:solidFill>
              </a:defRPr>
            </a:pPr>
            <a:r>
              <a:rPr lang="en-US" sz="1800" b="1" dirty="0" smtClean="0">
                <a:solidFill>
                  <a:schemeClr val="accent6">
                    <a:lumMod val="50000"/>
                  </a:schemeClr>
                </a:solidFill>
                <a:uFill>
                  <a:solidFill/>
                </a:uFill>
                <a:latin typeface="Goudy Old Style" pitchFamily="18" charset="0"/>
                <a:ea typeface="Calibri"/>
                <a:cs typeface="Calibri"/>
                <a:sym typeface="Calibri"/>
              </a:rPr>
              <a:t>Network and use your connections.</a:t>
            </a:r>
          </a:p>
          <a:p>
            <a:pPr marL="0" lvl="0" indent="0" defTabSz="342900">
              <a:spcBef>
                <a:spcPts val="0"/>
              </a:spcBef>
              <a:buSzTx/>
              <a:buNone/>
              <a:defRPr sz="1800">
                <a:solidFill>
                  <a:srgbClr val="000000"/>
                </a:solidFill>
              </a:defRPr>
            </a:pPr>
            <a:r>
              <a:rPr lang="en-US" sz="1800" dirty="0" smtClean="0">
                <a:solidFill>
                  <a:schemeClr val="accent6">
                    <a:lumMod val="50000"/>
                  </a:schemeClr>
                </a:solidFill>
                <a:uFill>
                  <a:solidFill/>
                </a:uFill>
                <a:latin typeface="Goudy Old Style" pitchFamily="18" charset="0"/>
                <a:ea typeface="Calibri"/>
                <a:cs typeface="Calibri"/>
                <a:sym typeface="Calibri"/>
              </a:rPr>
              <a:t>Network with people in the company and ask them to hand in your résumé to the HR department, or send your résumé directly to the hiring manager and request an informational interview.</a:t>
            </a:r>
          </a:p>
          <a:p>
            <a:pPr marL="0" lvl="0" indent="0" defTabSz="342900">
              <a:spcBef>
                <a:spcPts val="0"/>
              </a:spcBef>
              <a:buSzTx/>
              <a:buNone/>
              <a:defRPr sz="1800">
                <a:solidFill>
                  <a:srgbClr val="000000"/>
                </a:solidFill>
              </a:defRPr>
            </a:pPr>
            <a:endParaRPr lang="en-US" sz="1800" dirty="0" smtClean="0">
              <a:solidFill>
                <a:schemeClr val="accent6">
                  <a:lumMod val="50000"/>
                </a:schemeClr>
              </a:solidFill>
              <a:uFill>
                <a:solidFill/>
              </a:uFill>
              <a:latin typeface="Goudy Old Style" pitchFamily="18" charset="0"/>
              <a:ea typeface="Calibri"/>
              <a:cs typeface="Calibri"/>
              <a:sym typeface="Calibri"/>
            </a:endParaRPr>
          </a:p>
          <a:p>
            <a:pPr marL="0" lvl="0" indent="0" defTabSz="342900">
              <a:spcBef>
                <a:spcPts val="0"/>
              </a:spcBef>
              <a:buSzTx/>
              <a:buNone/>
              <a:defRPr sz="1800">
                <a:solidFill>
                  <a:srgbClr val="000000"/>
                </a:solidFill>
              </a:defRPr>
            </a:pPr>
            <a:r>
              <a:rPr lang="en-US" sz="1800" b="1" dirty="0" smtClean="0">
                <a:solidFill>
                  <a:schemeClr val="accent6">
                    <a:lumMod val="50000"/>
                  </a:schemeClr>
                </a:solidFill>
                <a:uFill>
                  <a:solidFill/>
                </a:uFill>
                <a:latin typeface="Goudy Old Style" pitchFamily="18" charset="0"/>
                <a:ea typeface="Calibri"/>
                <a:cs typeface="Calibri"/>
                <a:sym typeface="Calibri"/>
              </a:rPr>
              <a:t>Keep it simple.</a:t>
            </a:r>
          </a:p>
          <a:p>
            <a:pPr marL="0" lvl="0" indent="0" defTabSz="342900">
              <a:spcBef>
                <a:spcPts val="0"/>
              </a:spcBef>
              <a:buSzTx/>
              <a:buNone/>
              <a:defRPr sz="1800">
                <a:solidFill>
                  <a:srgbClr val="000000"/>
                </a:solidFill>
              </a:defRPr>
            </a:pPr>
            <a:r>
              <a:rPr lang="en-US" sz="1800" dirty="0" smtClean="0">
                <a:solidFill>
                  <a:schemeClr val="accent6">
                    <a:lumMod val="50000"/>
                  </a:schemeClr>
                </a:solidFill>
                <a:uFill>
                  <a:solidFill/>
                </a:uFill>
                <a:latin typeface="Goudy Old Style" pitchFamily="18" charset="0"/>
                <a:ea typeface="Calibri"/>
                <a:cs typeface="Calibri"/>
                <a:sym typeface="Calibri"/>
              </a:rPr>
              <a:t>Avoid graphics/logos that can clog the page or distract application tracking systems.</a:t>
            </a:r>
          </a:p>
        </p:txBody>
      </p:sp>
      <p:sp>
        <p:nvSpPr>
          <p:cNvPr id="4" name="Text Placeholder 2"/>
          <p:cNvSpPr txBox="1">
            <a:spLocks/>
          </p:cNvSpPr>
          <p:nvPr/>
        </p:nvSpPr>
        <p:spPr>
          <a:xfrm>
            <a:off x="6426200" y="3276600"/>
            <a:ext cx="5118100" cy="5410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1"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Take an entrepreneurial approach.</a:t>
            </a: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It’s better to contact a key decision maker through mail and then follow up with a phone call; sometimes it’s faster to bypass HR.</a:t>
            </a: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endPar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endParaRP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1"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Proof your résumé!</a:t>
            </a: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Have at least one other person review and proofread your résumé; typos of any sort can be a major turn off.</a:t>
            </a: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endPar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endParaRP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1"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Research the company’s hiring process.</a:t>
            </a: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By preparing for the specifics of the process, you can avoid the trash bin.</a:t>
            </a: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endParaRPr lang="en-US" sz="1800" dirty="0">
              <a:solidFill>
                <a:schemeClr val="accent6">
                  <a:lumMod val="50000"/>
                </a:schemeClr>
              </a:solidFill>
              <a:uFill>
                <a:solidFill/>
              </a:uFill>
              <a:latin typeface="Goudy Old Style" pitchFamily="18" charset="0"/>
              <a:ea typeface="Calibri"/>
              <a:cs typeface="Calibri"/>
              <a:sym typeface="Calibri"/>
            </a:endParaRP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r>
              <a:rPr lang="en-US" sz="1800" b="1" dirty="0" smtClean="0">
                <a:solidFill>
                  <a:schemeClr val="accent6">
                    <a:lumMod val="50000"/>
                  </a:schemeClr>
                </a:solidFill>
                <a:uFill>
                  <a:solidFill/>
                </a:uFill>
                <a:latin typeface="Goudy Old Style" pitchFamily="18" charset="0"/>
                <a:ea typeface="Calibri"/>
                <a:cs typeface="Calibri"/>
                <a:sym typeface="Calibri"/>
              </a:rPr>
              <a:t>Social Media will be looked at!</a:t>
            </a:r>
          </a:p>
          <a:p>
            <a:pPr marL="0" marR="0" lvl="0" indent="0" algn="l" defTabSz="34290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Make</a:t>
            </a:r>
            <a:r>
              <a:rPr kumimoji="0" lang="en-US" sz="1800" i="0" u="none" strike="noStrike" kern="0" cap="none" spc="0" normalizeH="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 sure your social media speaks well of you, including your likes, posts, and pictures.  Your social media can either highly recommend you or can damage your chances of employment.</a:t>
            </a:r>
            <a:endParaRPr kumimoji="0" lang="en-US" sz="180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The job hunt process…</a:t>
            </a:r>
            <a:endParaRPr lang="en-US" b="1" dirty="0">
              <a:latin typeface="Courier New" pitchFamily="49" charset="0"/>
              <a:cs typeface="Courier New" pitchFamily="49" charset="0"/>
            </a:endParaRPr>
          </a:p>
        </p:txBody>
      </p:sp>
      <p:sp>
        <p:nvSpPr>
          <p:cNvPr id="3" name="Text Placeholder 2"/>
          <p:cNvSpPr>
            <a:spLocks noGrp="1"/>
          </p:cNvSpPr>
          <p:nvPr>
            <p:ph type="body" idx="1"/>
          </p:nvPr>
        </p:nvSpPr>
        <p:spPr/>
        <p:txBody>
          <a:bodyPr>
            <a:normAutofit/>
          </a:bodyPr>
          <a:lstStyle/>
          <a:p>
            <a:r>
              <a:rPr lang="en-US" sz="3600" dirty="0" smtClean="0">
                <a:latin typeface="Goudy Old Style" pitchFamily="18" charset="0"/>
              </a:rPr>
              <a:t>Write a great resume and cover </a:t>
            </a:r>
            <a:r>
              <a:rPr lang="en-US" sz="3600" dirty="0" smtClean="0">
                <a:latin typeface="Goudy Old Style" pitchFamily="18" charset="0"/>
              </a:rPr>
              <a:t>letters.</a:t>
            </a:r>
            <a:endParaRPr lang="en-US" sz="3600" dirty="0" smtClean="0">
              <a:latin typeface="Goudy Old Style" pitchFamily="18" charset="0"/>
            </a:endParaRPr>
          </a:p>
          <a:p>
            <a:r>
              <a:rPr lang="en-US" sz="3600" dirty="0" smtClean="0">
                <a:latin typeface="Goudy Old Style" pitchFamily="18" charset="0"/>
              </a:rPr>
              <a:t>Contact the company within the week to verify they received your resume.</a:t>
            </a:r>
          </a:p>
          <a:p>
            <a:r>
              <a:rPr lang="en-US" sz="3600" dirty="0" smtClean="0">
                <a:latin typeface="Goudy Old Style" pitchFamily="18" charset="0"/>
              </a:rPr>
              <a:t>Wait patiently for more information from them.</a:t>
            </a:r>
            <a:endParaRPr lang="en-US" sz="3600" dirty="0">
              <a:latin typeface="Goudy Old Style" pitchFamily="18" charset="0"/>
            </a:endParaRPr>
          </a:p>
        </p:txBody>
      </p:sp>
    </p:spTree>
    <p:extLst>
      <p:ext uri="{BB962C8B-B14F-4D97-AF65-F5344CB8AC3E}">
        <p14:creationId xmlns:p14="http://schemas.microsoft.com/office/powerpoint/2010/main" xmlns="" val="156032440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Interviews Have Arrived</a:t>
            </a:r>
            <a:endParaRPr lang="en-US" b="1" dirty="0">
              <a:latin typeface="Courier New" pitchFamily="49" charset="0"/>
              <a:cs typeface="Courier New" pitchFamily="49" charset="0"/>
            </a:endParaRPr>
          </a:p>
        </p:txBody>
      </p:sp>
      <p:sp>
        <p:nvSpPr>
          <p:cNvPr id="3" name="Text Placeholder 2"/>
          <p:cNvSpPr>
            <a:spLocks noGrp="1"/>
          </p:cNvSpPr>
          <p:nvPr>
            <p:ph type="body" idx="1"/>
          </p:nvPr>
        </p:nvSpPr>
        <p:spPr/>
        <p:txBody>
          <a:bodyPr>
            <a:normAutofit/>
          </a:bodyPr>
          <a:lstStyle/>
          <a:p>
            <a:r>
              <a:rPr lang="en-US" sz="3600" dirty="0" smtClean="0">
                <a:latin typeface="Goudy Old Style" pitchFamily="18" charset="0"/>
              </a:rPr>
              <a:t>Prepare for your interview by having a friend ask you sample questions.</a:t>
            </a:r>
          </a:p>
          <a:p>
            <a:r>
              <a:rPr lang="en-US" sz="3600" dirty="0" smtClean="0">
                <a:latin typeface="Goudy Old Style" pitchFamily="18" charset="0"/>
              </a:rPr>
              <a:t>Prepare some questions to ask your potential employer.</a:t>
            </a:r>
          </a:p>
          <a:p>
            <a:r>
              <a:rPr lang="en-US" sz="3600" dirty="0" smtClean="0">
                <a:latin typeface="Goudy Old Style" pitchFamily="18" charset="0"/>
              </a:rPr>
              <a:t>Discuss pay and benefits before accepting a job offer.</a:t>
            </a:r>
          </a:p>
          <a:p>
            <a:r>
              <a:rPr lang="en-US" sz="3600" dirty="0" smtClean="0">
                <a:latin typeface="Goudy Old Style" pitchFamily="18" charset="0"/>
              </a:rPr>
              <a:t>Following an interview, you may contact the company within a week or two to reiterate that you are interested in the position; hounding an employer indicates poor social skills.</a:t>
            </a:r>
            <a:endParaRPr lang="en-US" sz="3600" dirty="0">
              <a:latin typeface="Goudy Old Style" pitchFamily="18" charset="0"/>
            </a:endParaRPr>
          </a:p>
        </p:txBody>
      </p:sp>
    </p:spTree>
    <p:extLst>
      <p:ext uri="{BB962C8B-B14F-4D97-AF65-F5344CB8AC3E}">
        <p14:creationId xmlns:p14="http://schemas.microsoft.com/office/powerpoint/2010/main" xmlns="" val="12919653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Welcome to the World of Work</a:t>
            </a:r>
            <a:endParaRPr lang="en-US" b="1" dirty="0">
              <a:latin typeface="Courier New" pitchFamily="49" charset="0"/>
              <a:cs typeface="Courier New" pitchFamily="49" charset="0"/>
            </a:endParaRPr>
          </a:p>
        </p:txBody>
      </p:sp>
      <p:sp>
        <p:nvSpPr>
          <p:cNvPr id="3" name="Text Placeholder 2"/>
          <p:cNvSpPr>
            <a:spLocks noGrp="1"/>
          </p:cNvSpPr>
          <p:nvPr>
            <p:ph type="body" idx="1"/>
          </p:nvPr>
        </p:nvSpPr>
        <p:spPr/>
        <p:txBody>
          <a:bodyPr>
            <a:normAutofit/>
          </a:bodyPr>
          <a:lstStyle/>
          <a:p>
            <a:r>
              <a:rPr lang="en-US" sz="3600" dirty="0" smtClean="0">
                <a:latin typeface="Goudy Old Style" pitchFamily="18" charset="0"/>
              </a:rPr>
              <a:t>Complete the hiring process with your human resources personnel.</a:t>
            </a:r>
          </a:p>
          <a:p>
            <a:r>
              <a:rPr lang="en-US" sz="3600" dirty="0" smtClean="0">
                <a:latin typeface="Goudy Old Style" pitchFamily="18" charset="0"/>
              </a:rPr>
              <a:t>Fill out all required federal and employment paperwork.</a:t>
            </a:r>
          </a:p>
          <a:p>
            <a:r>
              <a:rPr lang="en-US" sz="3600" dirty="0" smtClean="0">
                <a:latin typeface="Goudy Old Style" pitchFamily="18" charset="0"/>
              </a:rPr>
              <a:t>Sign up for medical/insurance benefits.</a:t>
            </a:r>
          </a:p>
          <a:p>
            <a:r>
              <a:rPr lang="en-US" sz="3600" dirty="0" smtClean="0">
                <a:latin typeface="Goudy Old Style" pitchFamily="18" charset="0"/>
              </a:rPr>
              <a:t>Understand what will be deducted (taxes, insurance premiums, social security, etc.) from your paycheck and how often you will be paid; knowing this will make it easier to budget.</a:t>
            </a:r>
            <a:endParaRPr lang="en-US" sz="3600" dirty="0">
              <a:latin typeface="Goudy Old Style" pitchFamily="18" charset="0"/>
            </a:endParaRPr>
          </a:p>
        </p:txBody>
      </p:sp>
    </p:spTree>
    <p:extLst>
      <p:ext uri="{BB962C8B-B14F-4D97-AF65-F5344CB8AC3E}">
        <p14:creationId xmlns:p14="http://schemas.microsoft.com/office/powerpoint/2010/main" xmlns="" val="284059056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Retirement… </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yes</a:t>
            </a:r>
            <a:r>
              <a:rPr lang="en-US" b="1" dirty="0" smtClean="0">
                <a:latin typeface="Courier New" pitchFamily="49" charset="0"/>
                <a:cs typeface="Courier New" pitchFamily="49" charset="0"/>
              </a:rPr>
              <a:t>, </a:t>
            </a:r>
            <a:r>
              <a:rPr lang="en-US" b="1" dirty="0" smtClean="0">
                <a:latin typeface="Courier New" pitchFamily="49" charset="0"/>
                <a:cs typeface="Courier New" pitchFamily="49" charset="0"/>
              </a:rPr>
              <a:t>it is </a:t>
            </a:r>
            <a:r>
              <a:rPr lang="en-US" b="1" dirty="0" smtClean="0">
                <a:latin typeface="Courier New" pitchFamily="49" charset="0"/>
                <a:cs typeface="Courier New" pitchFamily="49" charset="0"/>
              </a:rPr>
              <a:t>coming!</a:t>
            </a:r>
            <a:endParaRPr lang="en-US" b="1" dirty="0">
              <a:latin typeface="Courier New" pitchFamily="49" charset="0"/>
              <a:cs typeface="Courier New" pitchFamily="49" charset="0"/>
            </a:endParaRPr>
          </a:p>
        </p:txBody>
      </p:sp>
      <p:sp>
        <p:nvSpPr>
          <p:cNvPr id="3" name="Text Placeholder 2"/>
          <p:cNvSpPr>
            <a:spLocks noGrp="1"/>
          </p:cNvSpPr>
          <p:nvPr>
            <p:ph type="body" idx="1"/>
          </p:nvPr>
        </p:nvSpPr>
        <p:spPr/>
        <p:txBody>
          <a:bodyPr>
            <a:noAutofit/>
          </a:bodyPr>
          <a:lstStyle/>
          <a:p>
            <a:r>
              <a:rPr lang="en-US" sz="3600" dirty="0" smtClean="0">
                <a:latin typeface="Goudy Old Style" pitchFamily="18" charset="0"/>
              </a:rPr>
              <a:t>Retirement may be a long ways off still, but it is important to start planning and preparing early!  </a:t>
            </a:r>
          </a:p>
          <a:p>
            <a:r>
              <a:rPr lang="en-US" sz="3600" dirty="0" smtClean="0">
                <a:latin typeface="Goudy Old Style" pitchFamily="18" charset="0"/>
              </a:rPr>
              <a:t>Set money aside into a retirement fund to start saving up for the day when you will no longer have to work.</a:t>
            </a:r>
          </a:p>
          <a:p>
            <a:r>
              <a:rPr lang="en-US" sz="3600" dirty="0" smtClean="0">
                <a:latin typeface="Goudy Old Style" pitchFamily="18" charset="0"/>
              </a:rPr>
              <a:t>Research the various options available to you for retirement: 401 (k), 403 (b), IRA, and Roth IRA.  Find out what, if anything, your employer will contribute to your retirement.  </a:t>
            </a:r>
            <a:endParaRPr lang="en-US" sz="3600" dirty="0">
              <a:latin typeface="Goudy Old Style" pitchFamily="18" charset="0"/>
            </a:endParaRPr>
          </a:p>
          <a:p>
            <a:r>
              <a:rPr lang="en-US" sz="3600" dirty="0" smtClean="0">
                <a:latin typeface="Goudy Old Style" pitchFamily="18" charset="0"/>
              </a:rPr>
              <a:t>Contribute as much money into your retirement plan as you can from each paycheck.</a:t>
            </a:r>
            <a:endParaRPr lang="en-US" sz="3600" dirty="0">
              <a:latin typeface="Goudy Old Style" pitchFamily="18" charset="0"/>
            </a:endParaRPr>
          </a:p>
        </p:txBody>
      </p:sp>
    </p:spTree>
    <p:extLst>
      <p:ext uri="{BB962C8B-B14F-4D97-AF65-F5344CB8AC3E}">
        <p14:creationId xmlns:p14="http://schemas.microsoft.com/office/powerpoint/2010/main" xmlns="" val="4218995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Forever Learning</a:t>
            </a:r>
            <a:endParaRPr lang="en-US" b="1" dirty="0">
              <a:latin typeface="Courier New" pitchFamily="49" charset="0"/>
              <a:cs typeface="Courier New" pitchFamily="49" charset="0"/>
            </a:endParaRPr>
          </a:p>
        </p:txBody>
      </p:sp>
      <p:sp>
        <p:nvSpPr>
          <p:cNvPr id="3" name="Text Placeholder 2"/>
          <p:cNvSpPr>
            <a:spLocks noGrp="1"/>
          </p:cNvSpPr>
          <p:nvPr>
            <p:ph type="body" idx="1"/>
          </p:nvPr>
        </p:nvSpPr>
        <p:spPr>
          <a:xfrm>
            <a:off x="863600" y="2438400"/>
            <a:ext cx="11176000" cy="5257800"/>
          </a:xfrm>
        </p:spPr>
        <p:txBody>
          <a:bodyPr>
            <a:normAutofit/>
          </a:bodyPr>
          <a:lstStyle/>
          <a:p>
            <a:r>
              <a:rPr lang="en-US" sz="3600" dirty="0" smtClean="0">
                <a:latin typeface="Goudy Old Style" pitchFamily="18" charset="0"/>
              </a:rPr>
              <a:t>You will never stop growing and learning.</a:t>
            </a:r>
          </a:p>
          <a:p>
            <a:r>
              <a:rPr lang="en-US" sz="3600" dirty="0" smtClean="0">
                <a:latin typeface="Goudy Old Style" pitchFamily="18" charset="0"/>
              </a:rPr>
              <a:t>Stay positive and focused on good.</a:t>
            </a:r>
          </a:p>
          <a:p>
            <a:r>
              <a:rPr lang="en-US" sz="3600" dirty="0" smtClean="0">
                <a:latin typeface="Goudy Old Style" pitchFamily="18" charset="0"/>
              </a:rPr>
              <a:t>Share your encouragement and knowledge with those traveling your same path.</a:t>
            </a:r>
            <a:endParaRPr lang="en-US" sz="3600" dirty="0">
              <a:latin typeface="Goudy Old Style" pitchFamily="18" charset="0"/>
            </a:endParaRPr>
          </a:p>
        </p:txBody>
      </p:sp>
    </p:spTree>
    <p:extLst>
      <p:ext uri="{BB962C8B-B14F-4D97-AF65-F5344CB8AC3E}">
        <p14:creationId xmlns:p14="http://schemas.microsoft.com/office/powerpoint/2010/main" xmlns="" val="27507158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40"/>
          <p:cNvGrpSpPr/>
          <p:nvPr/>
        </p:nvGrpSpPr>
        <p:grpSpPr>
          <a:xfrm>
            <a:off x="6604000" y="2857500"/>
            <a:ext cx="5549601" cy="5702301"/>
            <a:chOff x="-139700" y="-139700"/>
            <a:chExt cx="5549600" cy="5702300"/>
          </a:xfrm>
        </p:grpSpPr>
        <p:pic>
          <p:nvPicPr>
            <p:cNvPr id="39" name="CA20172_3267x2130.jpeg"/>
            <p:cNvPicPr/>
            <p:nvPr/>
          </p:nvPicPr>
          <p:blipFill>
            <a:blip r:embed="rId2" cstate="print">
              <a:extLst/>
            </a:blip>
            <a:srcRect l="4857" t="26055" r="57250" b="14393"/>
            <a:stretch>
              <a:fillRect/>
            </a:stretch>
          </p:blipFill>
          <p:spPr>
            <a:xfrm>
              <a:off x="0" y="0"/>
              <a:ext cx="5270201" cy="5397500"/>
            </a:xfrm>
            <a:prstGeom prst="rect">
              <a:avLst/>
            </a:prstGeom>
            <a:ln>
              <a:noFill/>
            </a:ln>
            <a:effectLst/>
          </p:spPr>
        </p:pic>
        <p:pic>
          <p:nvPicPr>
            <p:cNvPr id="38" name="Picture 37"/>
            <p:cNvPicPr/>
            <p:nvPr/>
          </p:nvPicPr>
          <p:blipFill>
            <a:blip r:embed="rId3" cstate="print">
              <a:extLst/>
            </a:blip>
            <a:stretch>
              <a:fillRect/>
            </a:stretch>
          </p:blipFill>
          <p:spPr>
            <a:xfrm>
              <a:off x="-139700" y="-139700"/>
              <a:ext cx="5549601" cy="5702300"/>
            </a:xfrm>
            <a:prstGeom prst="rect">
              <a:avLst/>
            </a:prstGeom>
            <a:effectLst/>
          </p:spPr>
        </p:pic>
      </p:grpSp>
      <p:sp>
        <p:nvSpPr>
          <p:cNvPr id="41" name="Shape 41"/>
          <p:cNvSpPr>
            <a:spLocks noGrp="1"/>
          </p:cNvSpPr>
          <p:nvPr>
            <p:ph type="title"/>
          </p:nvPr>
        </p:nvSpPr>
        <p:spPr>
          <a:prstGeom prst="rect">
            <a:avLst/>
          </a:prstGeom>
        </p:spPr>
        <p:txBody>
          <a:bodyPr/>
          <a:lstStyle/>
          <a:p>
            <a:pPr lvl="0">
              <a:defRPr sz="1800">
                <a:solidFill>
                  <a:srgbClr val="000000"/>
                </a:solidFill>
              </a:defRPr>
            </a:pPr>
            <a:r>
              <a:rPr sz="5800" b="1" dirty="0">
                <a:solidFill>
                  <a:srgbClr val="817463"/>
                </a:solidFill>
                <a:latin typeface="Courier New" pitchFamily="49" charset="0"/>
                <a:cs typeface="Courier New" pitchFamily="49" charset="0"/>
              </a:rPr>
              <a:t>Life During College</a:t>
            </a:r>
          </a:p>
        </p:txBody>
      </p:sp>
      <p:sp>
        <p:nvSpPr>
          <p:cNvPr id="42" name="Shape 42"/>
          <p:cNvSpPr>
            <a:spLocks noGrp="1"/>
          </p:cNvSpPr>
          <p:nvPr>
            <p:ph type="body" idx="1"/>
          </p:nvPr>
        </p:nvSpPr>
        <p:spPr>
          <a:prstGeom prst="rect">
            <a:avLst/>
          </a:prstGeom>
        </p:spPr>
        <p:txBody>
          <a:bodyPr/>
          <a:lstStyle/>
          <a:p>
            <a:pPr lvl="0">
              <a:defRPr sz="1800">
                <a:solidFill>
                  <a:srgbClr val="000000"/>
                </a:solidFill>
              </a:defRPr>
            </a:pPr>
            <a:r>
              <a:rPr sz="3400" b="1" dirty="0">
                <a:solidFill>
                  <a:schemeClr val="accent6">
                    <a:lumMod val="50000"/>
                  </a:schemeClr>
                </a:solidFill>
                <a:latin typeface="Goudy Old Style" pitchFamily="18" charset="0"/>
              </a:rPr>
              <a:t>College Opportunities</a:t>
            </a:r>
          </a:p>
          <a:p>
            <a:pPr lvl="0">
              <a:defRPr sz="1800">
                <a:solidFill>
                  <a:srgbClr val="000000"/>
                </a:solidFill>
              </a:defRPr>
            </a:pPr>
            <a:r>
              <a:rPr sz="3400" b="1" dirty="0">
                <a:solidFill>
                  <a:schemeClr val="accent6">
                    <a:lumMod val="50000"/>
                  </a:schemeClr>
                </a:solidFill>
                <a:latin typeface="Goudy Old Style" pitchFamily="18" charset="0"/>
              </a:rPr>
              <a:t>Networking</a:t>
            </a:r>
          </a:p>
          <a:p>
            <a:pPr lvl="0">
              <a:defRPr sz="1800">
                <a:solidFill>
                  <a:srgbClr val="000000"/>
                </a:solidFill>
              </a:defRPr>
            </a:pPr>
            <a:r>
              <a:rPr sz="3400" b="1" dirty="0">
                <a:solidFill>
                  <a:schemeClr val="accent6">
                    <a:lumMod val="50000"/>
                  </a:schemeClr>
                </a:solidFill>
                <a:latin typeface="Goudy Old Style" pitchFamily="18" charset="0"/>
              </a:rPr>
              <a:t>Internships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lvl="0">
              <a:defRPr sz="1800">
                <a:solidFill>
                  <a:srgbClr val="000000"/>
                </a:solidFill>
              </a:defRPr>
            </a:pPr>
            <a:r>
              <a:rPr sz="5800" b="1" dirty="0">
                <a:solidFill>
                  <a:srgbClr val="817463"/>
                </a:solidFill>
                <a:latin typeface="Courier New" pitchFamily="49" charset="0"/>
                <a:cs typeface="Courier New" pitchFamily="49" charset="0"/>
              </a:rPr>
              <a:t>College Opportunities</a:t>
            </a:r>
          </a:p>
        </p:txBody>
      </p:sp>
      <p:sp>
        <p:nvSpPr>
          <p:cNvPr id="45" name="Shape 45"/>
          <p:cNvSpPr>
            <a:spLocks noGrp="1"/>
          </p:cNvSpPr>
          <p:nvPr>
            <p:ph type="body" idx="1"/>
          </p:nvPr>
        </p:nvSpPr>
        <p:spPr>
          <a:prstGeom prst="rect">
            <a:avLst/>
          </a:prstGeom>
        </p:spPr>
        <p:txBody>
          <a:bodyPr>
            <a:normAutofit/>
          </a:bodyPr>
          <a:lstStyle/>
          <a:p>
            <a:pPr marL="188594" lvl="0" indent="-188594" defTabSz="262889">
              <a:spcBef>
                <a:spcPts val="1700"/>
              </a:spcBef>
              <a:defRPr sz="1800">
                <a:solidFill>
                  <a:srgbClr val="000000"/>
                </a:solidFill>
              </a:defRPr>
            </a:pPr>
            <a:r>
              <a:rPr b="1" dirty="0">
                <a:solidFill>
                  <a:schemeClr val="accent6">
                    <a:lumMod val="50000"/>
                  </a:schemeClr>
                </a:solidFill>
                <a:latin typeface="Goudy Old Style" pitchFamily="18" charset="0"/>
              </a:rPr>
              <a:t>SM (Student Missionary)/Task Force</a:t>
            </a:r>
          </a:p>
          <a:p>
            <a:pPr marL="377189" lvl="1" indent="-188594" defTabSz="262889">
              <a:spcBef>
                <a:spcPts val="1700"/>
              </a:spcBef>
              <a:defRPr sz="1800">
                <a:solidFill>
                  <a:srgbClr val="000000"/>
                </a:solidFill>
              </a:defRPr>
            </a:pPr>
            <a:r>
              <a:rPr dirty="0">
                <a:solidFill>
                  <a:schemeClr val="accent6">
                    <a:lumMod val="50000"/>
                  </a:schemeClr>
                </a:solidFill>
                <a:latin typeface="Goudy Old Style" pitchFamily="18" charset="0"/>
              </a:rPr>
              <a:t>Adventist Colleges (UC - SMs in Chad, Zambia, New Zealand, Palau, Thailand, Honduras, Southeast Asia, and Guinea this year)</a:t>
            </a:r>
          </a:p>
          <a:p>
            <a:pPr marL="188594" lvl="0" indent="-188594" defTabSz="262889">
              <a:spcBef>
                <a:spcPts val="1700"/>
              </a:spcBef>
              <a:defRPr sz="1800">
                <a:solidFill>
                  <a:srgbClr val="000000"/>
                </a:solidFill>
              </a:defRPr>
            </a:pPr>
            <a:r>
              <a:rPr b="1" dirty="0">
                <a:solidFill>
                  <a:schemeClr val="accent6">
                    <a:lumMod val="50000"/>
                  </a:schemeClr>
                </a:solidFill>
                <a:latin typeface="Goudy Old Style" pitchFamily="18" charset="0"/>
              </a:rPr>
              <a:t>ACA (Adventist Colleges Abroad)</a:t>
            </a:r>
          </a:p>
          <a:p>
            <a:pPr marL="377189" lvl="1" indent="-188594" defTabSz="262889">
              <a:spcBef>
                <a:spcPts val="600"/>
              </a:spcBef>
              <a:defRPr sz="1800">
                <a:solidFill>
                  <a:srgbClr val="000000"/>
                </a:solidFill>
              </a:defRPr>
            </a:pPr>
            <a:r>
              <a:rPr dirty="0">
                <a:solidFill>
                  <a:schemeClr val="accent6">
                    <a:lumMod val="50000"/>
                  </a:schemeClr>
                </a:solidFill>
                <a:latin typeface="Goudy Old Style" pitchFamily="18" charset="0"/>
              </a:rPr>
              <a:t>England</a:t>
            </a:r>
          </a:p>
          <a:p>
            <a:pPr marL="377189" lvl="1" indent="-188594" defTabSz="262889">
              <a:spcBef>
                <a:spcPts val="600"/>
              </a:spcBef>
              <a:defRPr sz="1800">
                <a:solidFill>
                  <a:srgbClr val="000000"/>
                </a:solidFill>
              </a:defRPr>
            </a:pPr>
            <a:r>
              <a:rPr dirty="0">
                <a:solidFill>
                  <a:schemeClr val="accent6">
                    <a:lumMod val="50000"/>
                  </a:schemeClr>
                </a:solidFill>
                <a:latin typeface="Goudy Old Style" pitchFamily="18" charset="0"/>
              </a:rPr>
              <a:t>France</a:t>
            </a:r>
          </a:p>
          <a:p>
            <a:pPr marL="377189" lvl="1" indent="-188594" defTabSz="262889">
              <a:spcBef>
                <a:spcPts val="600"/>
              </a:spcBef>
              <a:defRPr sz="1800">
                <a:solidFill>
                  <a:srgbClr val="000000"/>
                </a:solidFill>
              </a:defRPr>
            </a:pPr>
            <a:r>
              <a:rPr dirty="0">
                <a:solidFill>
                  <a:schemeClr val="accent6">
                    <a:lumMod val="50000"/>
                  </a:schemeClr>
                </a:solidFill>
                <a:latin typeface="Goudy Old Style" pitchFamily="18" charset="0"/>
              </a:rPr>
              <a:t>Germany</a:t>
            </a:r>
          </a:p>
          <a:p>
            <a:pPr marL="377189" lvl="1" indent="-188594" defTabSz="262889">
              <a:spcBef>
                <a:spcPts val="600"/>
              </a:spcBef>
              <a:defRPr sz="1800">
                <a:solidFill>
                  <a:srgbClr val="000000"/>
                </a:solidFill>
              </a:defRPr>
            </a:pPr>
            <a:r>
              <a:rPr dirty="0">
                <a:solidFill>
                  <a:schemeClr val="accent6">
                    <a:lumMod val="50000"/>
                  </a:schemeClr>
                </a:solidFill>
                <a:latin typeface="Goudy Old Style" pitchFamily="18" charset="0"/>
              </a:rPr>
              <a:t>Spain</a:t>
            </a:r>
          </a:p>
          <a:p>
            <a:pPr marL="377189" lvl="1" indent="-188594" defTabSz="262889">
              <a:spcBef>
                <a:spcPts val="600"/>
              </a:spcBef>
              <a:defRPr sz="1800">
                <a:solidFill>
                  <a:srgbClr val="000000"/>
                </a:solidFill>
              </a:defRPr>
            </a:pPr>
            <a:r>
              <a:rPr dirty="0">
                <a:solidFill>
                  <a:schemeClr val="accent6">
                    <a:lumMod val="50000"/>
                  </a:schemeClr>
                </a:solidFill>
                <a:latin typeface="Goudy Old Style" pitchFamily="18" charset="0"/>
              </a:rPr>
              <a:t>Italy</a:t>
            </a:r>
          </a:p>
          <a:p>
            <a:pPr marL="377189" lvl="1" indent="-188594" defTabSz="262889">
              <a:spcBef>
                <a:spcPts val="600"/>
              </a:spcBef>
              <a:defRPr sz="1800">
                <a:solidFill>
                  <a:srgbClr val="000000"/>
                </a:solidFill>
              </a:defRPr>
            </a:pPr>
            <a:r>
              <a:rPr dirty="0">
                <a:solidFill>
                  <a:schemeClr val="accent6">
                    <a:lumMod val="50000"/>
                  </a:schemeClr>
                </a:solidFill>
                <a:latin typeface="Goudy Old Style" pitchFamily="18" charset="0"/>
              </a:rPr>
              <a:t>Brazil</a:t>
            </a:r>
          </a:p>
          <a:p>
            <a:pPr marL="377189" lvl="1" indent="-188594" defTabSz="262889">
              <a:spcBef>
                <a:spcPts val="600"/>
              </a:spcBef>
              <a:defRPr sz="1800">
                <a:solidFill>
                  <a:srgbClr val="000000"/>
                </a:solidFill>
              </a:defRPr>
            </a:pPr>
            <a:r>
              <a:rPr dirty="0">
                <a:solidFill>
                  <a:schemeClr val="accent6">
                    <a:lumMod val="50000"/>
                  </a:schemeClr>
                </a:solidFill>
                <a:latin typeface="Goudy Old Style" pitchFamily="18" charset="0"/>
              </a:rPr>
              <a:t>Argentina</a:t>
            </a:r>
          </a:p>
          <a:p>
            <a:pPr marL="377189" lvl="1" indent="-188594" defTabSz="262889">
              <a:spcBef>
                <a:spcPts val="600"/>
              </a:spcBef>
              <a:defRPr sz="1800">
                <a:solidFill>
                  <a:srgbClr val="000000"/>
                </a:solidFill>
              </a:defRPr>
            </a:pPr>
            <a:r>
              <a:rPr dirty="0">
                <a:solidFill>
                  <a:schemeClr val="accent6">
                    <a:lumMod val="50000"/>
                  </a:schemeClr>
                </a:solidFill>
                <a:latin typeface="Goudy Old Style" pitchFamily="18" charset="0"/>
              </a:rPr>
              <a:t>Austria</a:t>
            </a:r>
          </a:p>
          <a:p>
            <a:pPr marL="188594" lvl="0" indent="-188594" defTabSz="262889">
              <a:spcBef>
                <a:spcPts val="1700"/>
              </a:spcBef>
              <a:defRPr sz="1800">
                <a:solidFill>
                  <a:srgbClr val="000000"/>
                </a:solidFill>
              </a:defRPr>
            </a:pPr>
            <a:r>
              <a:rPr b="1" dirty="0">
                <a:solidFill>
                  <a:schemeClr val="accent6">
                    <a:lumMod val="50000"/>
                  </a:schemeClr>
                </a:solidFill>
                <a:latin typeface="Goudy Old Style" pitchFamily="18" charset="0"/>
              </a:rPr>
              <a:t>College Events </a:t>
            </a:r>
            <a:r>
              <a:rPr dirty="0">
                <a:solidFill>
                  <a:schemeClr val="accent6">
                    <a:lumMod val="50000"/>
                  </a:schemeClr>
                </a:solidFill>
                <a:latin typeface="Goudy Old Style" pitchFamily="18" charset="0"/>
              </a:rPr>
              <a:t>(International Food Fair, Networking events, Project Impact, seminars, clubs, etc.)</a:t>
            </a:r>
            <a:br>
              <a:rPr dirty="0">
                <a:solidFill>
                  <a:schemeClr val="accent6">
                    <a:lumMod val="50000"/>
                  </a:schemeClr>
                </a:solidFill>
                <a:latin typeface="Goudy Old Style" pitchFamily="18" charset="0"/>
              </a:rPr>
            </a:br>
            <a:r>
              <a:rPr b="1" dirty="0">
                <a:solidFill>
                  <a:schemeClr val="accent6">
                    <a:lumMod val="50000"/>
                  </a:schemeClr>
                </a:solidFill>
                <a:latin typeface="Goudy Old Style" pitchFamily="18" charset="0"/>
              </a:rPr>
              <a:t>Leadership Opportunities</a:t>
            </a:r>
            <a:r>
              <a:rPr dirty="0">
                <a:solidFill>
                  <a:schemeClr val="accent6">
                    <a:lumMod val="50000"/>
                  </a:schemeClr>
                </a:solidFill>
                <a:latin typeface="Goudy Old Style" pitchFamily="18" charset="0"/>
              </a:rPr>
              <a:t>: participate and/or head up a campus club, participate in campus initiatives and projects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solidFill>
                  <a:srgbClr val="000000"/>
                </a:solidFill>
              </a:defRPr>
            </a:pPr>
            <a:r>
              <a:rPr sz="5800" b="1" dirty="0" smtClean="0">
                <a:solidFill>
                  <a:srgbClr val="817463"/>
                </a:solidFill>
                <a:latin typeface="Courier New" pitchFamily="49" charset="0"/>
                <a:cs typeface="Courier New" pitchFamily="49" charset="0"/>
              </a:rPr>
              <a:t>Networking</a:t>
            </a:r>
            <a:endParaRPr sz="5800" b="1" dirty="0">
              <a:solidFill>
                <a:srgbClr val="817463"/>
              </a:solidFill>
              <a:latin typeface="Courier New" pitchFamily="49" charset="0"/>
              <a:cs typeface="Courier New" pitchFamily="49" charset="0"/>
            </a:endParaRPr>
          </a:p>
        </p:txBody>
      </p:sp>
      <p:sp>
        <p:nvSpPr>
          <p:cNvPr id="51" name="Shape 51"/>
          <p:cNvSpPr>
            <a:spLocks noGrp="1"/>
          </p:cNvSpPr>
          <p:nvPr>
            <p:ph type="body" idx="1"/>
          </p:nvPr>
        </p:nvSpPr>
        <p:spPr>
          <a:xfrm>
            <a:off x="6807200" y="2743200"/>
            <a:ext cx="5118100" cy="6019800"/>
          </a:xfrm>
          <a:prstGeom prst="rect">
            <a:avLst/>
          </a:prstGeom>
        </p:spPr>
        <p:txBody>
          <a:bodyPr anchor="t">
            <a:noAutofit/>
          </a:bodyPr>
          <a:lstStyle/>
          <a:p>
            <a:pPr marL="0" lvl="0" indent="0" defTabSz="425195">
              <a:spcBef>
                <a:spcPts val="0"/>
              </a:spcBef>
              <a:buSzTx/>
              <a:buNone/>
              <a:defRPr sz="1800">
                <a:solidFill>
                  <a:srgbClr val="000000"/>
                </a:solidFill>
              </a:defRPr>
            </a:pPr>
            <a:r>
              <a:rPr sz="1800" b="1" dirty="0">
                <a:solidFill>
                  <a:schemeClr val="accent6">
                    <a:lumMod val="50000"/>
                  </a:schemeClr>
                </a:solidFill>
                <a:uFill>
                  <a:solidFill/>
                </a:uFill>
                <a:latin typeface="Goudy Old Style" pitchFamily="18" charset="0"/>
                <a:ea typeface="Calibri"/>
                <a:cs typeface="Calibri"/>
                <a:sym typeface="Calibri"/>
              </a:rPr>
              <a:t>Resist the urge to arrive late.</a:t>
            </a:r>
          </a:p>
          <a:p>
            <a:pPr marL="0" lvl="0" indent="0" defTabSz="425195">
              <a:spcBef>
                <a:spcPts val="0"/>
              </a:spcBef>
              <a:buSzTx/>
              <a:buNone/>
              <a:defRPr sz="1800">
                <a:solidFill>
                  <a:srgbClr val="000000"/>
                </a:solidFill>
              </a:defRPr>
            </a:pPr>
            <a:r>
              <a:rPr sz="1800" dirty="0">
                <a:solidFill>
                  <a:schemeClr val="accent6">
                    <a:lumMod val="50000"/>
                  </a:schemeClr>
                </a:solidFill>
                <a:uFill>
                  <a:solidFill/>
                </a:uFill>
                <a:latin typeface="Goudy Old Style" pitchFamily="18" charset="0"/>
                <a:ea typeface="Calibri"/>
                <a:cs typeface="Calibri"/>
                <a:sym typeface="Calibri"/>
              </a:rPr>
              <a:t>Arriving earlier to events gives you time to network with those coordinating the event.</a:t>
            </a:r>
          </a:p>
          <a:p>
            <a:pPr marL="0" lvl="0" indent="0" defTabSz="425195">
              <a:spcBef>
                <a:spcPts val="0"/>
              </a:spcBef>
              <a:buSzTx/>
              <a:buNone/>
              <a:defRPr sz="1800">
                <a:solidFill>
                  <a:srgbClr val="000000"/>
                </a:solidFill>
              </a:defRPr>
            </a:pPr>
            <a:endParaRPr sz="1800" dirty="0">
              <a:solidFill>
                <a:schemeClr val="accent6">
                  <a:lumMod val="50000"/>
                </a:schemeClr>
              </a:solidFill>
              <a:uFill>
                <a:solidFill/>
              </a:uFill>
              <a:latin typeface="Goudy Old Style" pitchFamily="18" charset="0"/>
              <a:ea typeface="Calibri"/>
              <a:cs typeface="Calibri"/>
              <a:sym typeface="Calibri"/>
            </a:endParaRPr>
          </a:p>
          <a:p>
            <a:pPr marL="0" lvl="0" indent="0" defTabSz="425195">
              <a:spcBef>
                <a:spcPts val="0"/>
              </a:spcBef>
              <a:buSzTx/>
              <a:buNone/>
              <a:defRPr sz="1800">
                <a:solidFill>
                  <a:srgbClr val="000000"/>
                </a:solidFill>
              </a:defRPr>
            </a:pPr>
            <a:r>
              <a:rPr sz="1800" b="1" dirty="0">
                <a:solidFill>
                  <a:schemeClr val="accent6">
                    <a:lumMod val="50000"/>
                  </a:schemeClr>
                </a:solidFill>
                <a:uFill>
                  <a:solidFill/>
                </a:uFill>
                <a:latin typeface="Goudy Old Style" pitchFamily="18" charset="0"/>
                <a:ea typeface="Calibri"/>
                <a:cs typeface="Calibri"/>
                <a:sym typeface="Calibri"/>
              </a:rPr>
              <a:t>Ask easy questions.</a:t>
            </a:r>
          </a:p>
          <a:p>
            <a:pPr marL="0" lvl="0" indent="0" defTabSz="425195">
              <a:spcBef>
                <a:spcPts val="0"/>
              </a:spcBef>
              <a:buSzTx/>
              <a:buNone/>
              <a:defRPr sz="1800">
                <a:solidFill>
                  <a:srgbClr val="000000"/>
                </a:solidFill>
              </a:defRPr>
            </a:pPr>
            <a:r>
              <a:rPr sz="1800" dirty="0">
                <a:solidFill>
                  <a:schemeClr val="accent6">
                    <a:lumMod val="50000"/>
                  </a:schemeClr>
                </a:solidFill>
                <a:uFill>
                  <a:solidFill/>
                </a:uFill>
                <a:latin typeface="Goudy Old Style" pitchFamily="18" charset="0"/>
                <a:ea typeface="Calibri"/>
                <a:cs typeface="Calibri"/>
                <a:sym typeface="Calibri"/>
              </a:rPr>
              <a:t>Ask simple questions like “may I join you” or “what brings you here” and listen to the answers to begin </a:t>
            </a:r>
            <a:r>
              <a:rPr sz="1800" dirty="0" smtClean="0">
                <a:solidFill>
                  <a:schemeClr val="accent6">
                    <a:lumMod val="50000"/>
                  </a:schemeClr>
                </a:solidFill>
                <a:uFill>
                  <a:solidFill/>
                </a:uFill>
                <a:latin typeface="Goudy Old Style" pitchFamily="18" charset="0"/>
                <a:ea typeface="Calibri"/>
                <a:cs typeface="Calibri"/>
                <a:sym typeface="Calibri"/>
              </a:rPr>
              <a:t>conversations.</a:t>
            </a:r>
            <a:endParaRPr sz="1800" dirty="0">
              <a:solidFill>
                <a:schemeClr val="accent6">
                  <a:lumMod val="50000"/>
                </a:schemeClr>
              </a:solidFill>
              <a:uFill>
                <a:solidFill/>
              </a:uFill>
              <a:latin typeface="Goudy Old Style" pitchFamily="18" charset="0"/>
              <a:ea typeface="Calibri"/>
              <a:cs typeface="Calibri"/>
              <a:sym typeface="Calibri"/>
            </a:endParaRPr>
          </a:p>
          <a:p>
            <a:pPr marL="0" lvl="0" indent="0" defTabSz="425195">
              <a:spcBef>
                <a:spcPts val="0"/>
              </a:spcBef>
              <a:buSzTx/>
              <a:buNone/>
              <a:defRPr sz="1800">
                <a:solidFill>
                  <a:srgbClr val="000000"/>
                </a:solidFill>
              </a:defRPr>
            </a:pPr>
            <a:endParaRPr sz="1800" dirty="0">
              <a:solidFill>
                <a:schemeClr val="accent6">
                  <a:lumMod val="50000"/>
                </a:schemeClr>
              </a:solidFill>
              <a:uFill>
                <a:solidFill/>
              </a:uFill>
              <a:latin typeface="Goudy Old Style" pitchFamily="18" charset="0"/>
              <a:ea typeface="Calibri"/>
              <a:cs typeface="Calibri"/>
              <a:sym typeface="Calibri"/>
            </a:endParaRPr>
          </a:p>
          <a:p>
            <a:pPr marL="0" lvl="0" indent="0" defTabSz="425195">
              <a:spcBef>
                <a:spcPts val="0"/>
              </a:spcBef>
              <a:buSzTx/>
              <a:buNone/>
              <a:defRPr sz="1800">
                <a:solidFill>
                  <a:srgbClr val="000000"/>
                </a:solidFill>
              </a:defRPr>
            </a:pPr>
            <a:r>
              <a:rPr sz="1800" b="1" dirty="0">
                <a:solidFill>
                  <a:schemeClr val="accent6">
                    <a:lumMod val="50000"/>
                  </a:schemeClr>
                </a:solidFill>
                <a:uFill>
                  <a:solidFill/>
                </a:uFill>
                <a:latin typeface="Goudy Old Style" pitchFamily="18" charset="0"/>
                <a:ea typeface="Calibri"/>
                <a:cs typeface="Calibri"/>
                <a:sym typeface="Calibri"/>
              </a:rPr>
              <a:t>Ditch the sales pitch.</a:t>
            </a:r>
            <a:r>
              <a:rPr sz="1800" dirty="0">
                <a:solidFill>
                  <a:schemeClr val="accent6">
                    <a:lumMod val="50000"/>
                  </a:schemeClr>
                </a:solidFill>
                <a:uFill>
                  <a:solidFill/>
                </a:uFill>
                <a:latin typeface="Goudy Old Style" pitchFamily="18" charset="0"/>
                <a:ea typeface="Calibri"/>
                <a:cs typeface="Calibri"/>
                <a:sym typeface="Calibri"/>
              </a:rPr>
              <a:t> </a:t>
            </a:r>
          </a:p>
          <a:p>
            <a:pPr marL="0" lvl="0" indent="0" defTabSz="425195">
              <a:spcBef>
                <a:spcPts val="0"/>
              </a:spcBef>
              <a:buSzTx/>
              <a:buNone/>
              <a:defRPr sz="1800">
                <a:solidFill>
                  <a:srgbClr val="000000"/>
                </a:solidFill>
              </a:defRPr>
            </a:pPr>
            <a:r>
              <a:rPr sz="1800" dirty="0">
                <a:solidFill>
                  <a:schemeClr val="accent6">
                    <a:lumMod val="50000"/>
                  </a:schemeClr>
                </a:solidFill>
                <a:uFill>
                  <a:solidFill/>
                </a:uFill>
                <a:latin typeface="Goudy Old Style" pitchFamily="18" charset="0"/>
                <a:ea typeface="Calibri"/>
                <a:cs typeface="Calibri"/>
                <a:sym typeface="Calibri"/>
              </a:rPr>
              <a:t>Networking is about making friendships, not selling something.  Focus on meeting new friends.</a:t>
            </a:r>
          </a:p>
          <a:p>
            <a:pPr marL="112551" lvl="0" indent="-112551" defTabSz="425195">
              <a:spcBef>
                <a:spcPts val="0"/>
              </a:spcBef>
              <a:defRPr sz="1800">
                <a:solidFill>
                  <a:srgbClr val="000000"/>
                </a:solidFill>
              </a:defRPr>
            </a:pPr>
            <a:endParaRPr sz="1800" dirty="0">
              <a:solidFill>
                <a:schemeClr val="accent6">
                  <a:lumMod val="50000"/>
                </a:schemeClr>
              </a:solidFill>
              <a:uFill>
                <a:solidFill/>
              </a:uFill>
              <a:latin typeface="Goudy Old Style" pitchFamily="18" charset="0"/>
              <a:ea typeface="Calibri"/>
              <a:cs typeface="Calibri"/>
              <a:sym typeface="Calibri"/>
            </a:endParaRPr>
          </a:p>
          <a:p>
            <a:pPr marL="0" lvl="0" indent="0" defTabSz="425195">
              <a:spcBef>
                <a:spcPts val="0"/>
              </a:spcBef>
              <a:buSzTx/>
              <a:buNone/>
              <a:defRPr sz="1800">
                <a:solidFill>
                  <a:srgbClr val="000000"/>
                </a:solidFill>
              </a:defRPr>
            </a:pPr>
            <a:r>
              <a:rPr sz="1800" b="1" dirty="0">
                <a:solidFill>
                  <a:schemeClr val="accent6">
                    <a:lumMod val="50000"/>
                  </a:schemeClr>
                </a:solidFill>
                <a:uFill>
                  <a:solidFill/>
                </a:uFill>
                <a:latin typeface="Goudy Old Style" pitchFamily="18" charset="0"/>
                <a:ea typeface="Calibri"/>
                <a:cs typeface="Calibri"/>
                <a:sym typeface="Calibri"/>
              </a:rPr>
              <a:t>Don’t hijack the conversation.</a:t>
            </a:r>
          </a:p>
          <a:p>
            <a:pPr marL="0" lvl="0" indent="0" defTabSz="425195">
              <a:spcBef>
                <a:spcPts val="0"/>
              </a:spcBef>
              <a:buSzTx/>
              <a:buNone/>
              <a:defRPr sz="1800">
                <a:solidFill>
                  <a:srgbClr val="000000"/>
                </a:solidFill>
              </a:defRPr>
            </a:pPr>
            <a:r>
              <a:rPr sz="1800" dirty="0">
                <a:solidFill>
                  <a:schemeClr val="accent6">
                    <a:lumMod val="50000"/>
                  </a:schemeClr>
                </a:solidFill>
                <a:uFill>
                  <a:solidFill/>
                </a:uFill>
                <a:latin typeface="Goudy Old Style" pitchFamily="18" charset="0"/>
                <a:ea typeface="Calibri"/>
                <a:cs typeface="Calibri"/>
                <a:sym typeface="Calibri"/>
              </a:rPr>
              <a:t>Make sure it is a conversation between two people not solely yourself.</a:t>
            </a:r>
          </a:p>
          <a:p>
            <a:pPr marL="0" lvl="0" indent="0" defTabSz="425195">
              <a:spcBef>
                <a:spcPts val="0"/>
              </a:spcBef>
              <a:buSzTx/>
              <a:buNone/>
              <a:defRPr sz="1800">
                <a:solidFill>
                  <a:srgbClr val="000000"/>
                </a:solidFill>
              </a:defRPr>
            </a:pPr>
            <a:endParaRPr sz="1800" dirty="0">
              <a:solidFill>
                <a:schemeClr val="accent6">
                  <a:lumMod val="50000"/>
                </a:schemeClr>
              </a:solidFill>
              <a:uFill>
                <a:solidFill/>
              </a:uFill>
              <a:latin typeface="Goudy Old Style" pitchFamily="18" charset="0"/>
              <a:ea typeface="Calibri"/>
              <a:cs typeface="Calibri"/>
              <a:sym typeface="Calibri"/>
            </a:endParaRPr>
          </a:p>
          <a:p>
            <a:pPr marL="0" lvl="0" indent="0" defTabSz="425195">
              <a:spcBef>
                <a:spcPts val="0"/>
              </a:spcBef>
              <a:buSzTx/>
              <a:buNone/>
              <a:defRPr sz="1800">
                <a:solidFill>
                  <a:srgbClr val="000000"/>
                </a:solidFill>
              </a:defRPr>
            </a:pPr>
            <a:r>
              <a:rPr sz="1800" b="1" dirty="0">
                <a:solidFill>
                  <a:schemeClr val="accent6">
                    <a:lumMod val="50000"/>
                  </a:schemeClr>
                </a:solidFill>
                <a:uFill>
                  <a:solidFill/>
                </a:uFill>
                <a:latin typeface="Goudy Old Style" pitchFamily="18" charset="0"/>
                <a:ea typeface="Calibri"/>
                <a:cs typeface="Calibri"/>
                <a:sym typeface="Calibri"/>
              </a:rPr>
              <a:t>Remember to follow up.</a:t>
            </a:r>
          </a:p>
          <a:p>
            <a:pPr marL="0" lvl="0" indent="0" defTabSz="425195">
              <a:spcBef>
                <a:spcPts val="0"/>
              </a:spcBef>
              <a:buSzTx/>
              <a:buNone/>
              <a:defRPr sz="1800">
                <a:solidFill>
                  <a:srgbClr val="000000"/>
                </a:solidFill>
              </a:defRPr>
            </a:pPr>
            <a:r>
              <a:rPr sz="1800" dirty="0">
                <a:solidFill>
                  <a:schemeClr val="accent6">
                    <a:lumMod val="50000"/>
                  </a:schemeClr>
                </a:solidFill>
                <a:uFill>
                  <a:solidFill/>
                </a:uFill>
                <a:latin typeface="Goudy Old Style" pitchFamily="18" charset="0"/>
                <a:ea typeface="Calibri"/>
                <a:cs typeface="Calibri"/>
                <a:sym typeface="Calibri"/>
              </a:rPr>
              <a:t>If you met someone new and started a friendship, make a follow-up call/e-mail to reconnect and maintain the friendship</a:t>
            </a:r>
            <a:r>
              <a:rPr sz="1800" dirty="0" smtClean="0">
                <a:solidFill>
                  <a:schemeClr val="accent6">
                    <a:lumMod val="50000"/>
                  </a:schemeClr>
                </a:solidFill>
                <a:uFill>
                  <a:solidFill/>
                </a:uFill>
                <a:latin typeface="Goudy Old Style" pitchFamily="18" charset="0"/>
                <a:ea typeface="Calibri"/>
                <a:cs typeface="Calibri"/>
                <a:sym typeface="Calibri"/>
              </a:rPr>
              <a:t>.</a:t>
            </a:r>
            <a:endParaRPr sz="1800" dirty="0">
              <a:solidFill>
                <a:schemeClr val="accent6">
                  <a:lumMod val="50000"/>
                </a:schemeClr>
              </a:solidFill>
              <a:uFill>
                <a:solidFill/>
              </a:uFill>
              <a:latin typeface="Goudy Old Style" pitchFamily="18" charset="0"/>
              <a:ea typeface="Calibri"/>
              <a:cs typeface="Calibri"/>
              <a:sym typeface="Calibri"/>
            </a:endParaRPr>
          </a:p>
        </p:txBody>
      </p:sp>
      <p:sp>
        <p:nvSpPr>
          <p:cNvPr id="7" name="Shape 51"/>
          <p:cNvSpPr txBox="1">
            <a:spLocks/>
          </p:cNvSpPr>
          <p:nvPr/>
        </p:nvSpPr>
        <p:spPr>
          <a:xfrm>
            <a:off x="1168400" y="2743200"/>
            <a:ext cx="5118100" cy="6019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1"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The goal of networking should be to help other people.</a:t>
            </a: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Focus on helping others and a friendship will naturally grow.</a:t>
            </a: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endPar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endParaRP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1"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You don’t need to know the most people, just the right people.</a:t>
            </a: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Know who you need to know.</a:t>
            </a: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endPar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endParaRP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1"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Sometimes the best opportunities involve real work.</a:t>
            </a: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Think “Project Impact” or similar events that may be offered through the community or at college.</a:t>
            </a:r>
          </a:p>
          <a:p>
            <a:pPr marL="112551" marR="0" lvl="0" indent="-112551" algn="l" defTabSz="425195" eaLnBrk="1" fontAlgn="auto" latinLnBrk="0" hangingPunct="1">
              <a:lnSpc>
                <a:spcPct val="100000"/>
              </a:lnSpc>
              <a:spcBef>
                <a:spcPts val="0"/>
              </a:spcBef>
              <a:spcAft>
                <a:spcPts val="0"/>
              </a:spcAft>
              <a:buClrTx/>
              <a:buSzPct val="100000"/>
              <a:buFontTx/>
              <a:buChar char="•"/>
              <a:tabLst/>
              <a:defRPr sz="1800">
                <a:solidFill>
                  <a:srgbClr val="000000"/>
                </a:solidFill>
              </a:defRPr>
            </a:pPr>
            <a:endPar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endParaRP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1"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Smile.</a:t>
            </a: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It’s simple and requires no words; smiling is inviting and helps keep you positive.</a:t>
            </a: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endPar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endParaRP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1"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Don’t take “no” personally.</a:t>
            </a:r>
          </a:p>
          <a:p>
            <a:pPr marL="0" marR="0" lvl="0" indent="0" algn="l" defTabSz="425195"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800" b="0" i="0" u="none" strike="noStrike" kern="0" cap="none" spc="0" normalizeH="0" baseline="0" noProof="0" dirty="0" smtClean="0">
                <a:ln>
                  <a:noFill/>
                </a:ln>
                <a:solidFill>
                  <a:schemeClr val="accent6">
                    <a:lumMod val="50000"/>
                  </a:schemeClr>
                </a:solidFill>
                <a:effectLst/>
                <a:uLnTx/>
                <a:uFill>
                  <a:solidFill/>
                </a:uFill>
                <a:latin typeface="Goudy Old Style" pitchFamily="18" charset="0"/>
                <a:ea typeface="Calibri"/>
                <a:cs typeface="Calibri"/>
                <a:sym typeface="Calibri"/>
              </a:rPr>
              <a:t>Sometimes, people just do not have the time to talk with you.</a:t>
            </a:r>
            <a:endParaRPr kumimoji="0" lang="en-US" sz="1800" b="0" i="0" u="none" strike="noStrike" kern="0" cap="none" spc="0" normalizeH="0" baseline="0" noProof="0" dirty="0">
              <a:ln>
                <a:noFill/>
              </a:ln>
              <a:solidFill>
                <a:schemeClr val="accent6">
                  <a:lumMod val="50000"/>
                </a:schemeClr>
              </a:solidFill>
              <a:effectLst/>
              <a:uLnTx/>
              <a:uFill>
                <a:solidFill/>
              </a:uFill>
              <a:latin typeface="Goudy Old Style" pitchFamily="18" charset="0"/>
              <a:ea typeface="Calibri"/>
              <a:cs typeface="Calibri"/>
              <a:sym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5"/>
          <p:cNvGrpSpPr/>
          <p:nvPr/>
        </p:nvGrpSpPr>
        <p:grpSpPr>
          <a:xfrm>
            <a:off x="6604000" y="2857500"/>
            <a:ext cx="5549601" cy="5702301"/>
            <a:chOff x="-139700" y="-139700"/>
            <a:chExt cx="5549600" cy="5702300"/>
          </a:xfrm>
        </p:grpSpPr>
        <p:pic>
          <p:nvPicPr>
            <p:cNvPr id="54" name="CA20172_3267x2130.jpeg"/>
            <p:cNvPicPr/>
            <p:nvPr/>
          </p:nvPicPr>
          <p:blipFill>
            <a:blip r:embed="rId2" cstate="print">
              <a:extLst/>
            </a:blip>
            <a:srcRect l="4857" t="26055" r="57250" b="14393"/>
            <a:stretch>
              <a:fillRect/>
            </a:stretch>
          </p:blipFill>
          <p:spPr>
            <a:xfrm>
              <a:off x="0" y="0"/>
              <a:ext cx="5270201" cy="5397500"/>
            </a:xfrm>
            <a:prstGeom prst="rect">
              <a:avLst/>
            </a:prstGeom>
            <a:ln>
              <a:noFill/>
            </a:ln>
            <a:effectLst/>
          </p:spPr>
        </p:pic>
        <p:pic>
          <p:nvPicPr>
            <p:cNvPr id="53" name="Picture 52"/>
            <p:cNvPicPr/>
            <p:nvPr/>
          </p:nvPicPr>
          <p:blipFill>
            <a:blip r:embed="rId3" cstate="print">
              <a:extLst/>
            </a:blip>
            <a:stretch>
              <a:fillRect/>
            </a:stretch>
          </p:blipFill>
          <p:spPr>
            <a:xfrm>
              <a:off x="-139700" y="-139700"/>
              <a:ext cx="5549601" cy="5702300"/>
            </a:xfrm>
            <a:prstGeom prst="rect">
              <a:avLst/>
            </a:prstGeom>
            <a:effectLst/>
          </p:spPr>
        </p:pic>
      </p:grpSp>
      <p:sp>
        <p:nvSpPr>
          <p:cNvPr id="56" name="Shape 56"/>
          <p:cNvSpPr>
            <a:spLocks noGrp="1"/>
          </p:cNvSpPr>
          <p:nvPr>
            <p:ph type="title"/>
          </p:nvPr>
        </p:nvSpPr>
        <p:spPr>
          <a:prstGeom prst="rect">
            <a:avLst/>
          </a:prstGeom>
        </p:spPr>
        <p:txBody>
          <a:bodyPr/>
          <a:lstStyle/>
          <a:p>
            <a:pPr lvl="0">
              <a:defRPr sz="1800">
                <a:solidFill>
                  <a:srgbClr val="000000"/>
                </a:solidFill>
              </a:defRPr>
            </a:pPr>
            <a:r>
              <a:rPr sz="5800" b="1" dirty="0">
                <a:solidFill>
                  <a:srgbClr val="817463"/>
                </a:solidFill>
                <a:latin typeface="Courier New" pitchFamily="49" charset="0"/>
                <a:cs typeface="Courier New" pitchFamily="49" charset="0"/>
              </a:rPr>
              <a:t>Internships</a:t>
            </a:r>
          </a:p>
        </p:txBody>
      </p:sp>
      <p:sp>
        <p:nvSpPr>
          <p:cNvPr id="57" name="Shape 57"/>
          <p:cNvSpPr>
            <a:spLocks noGrp="1"/>
          </p:cNvSpPr>
          <p:nvPr>
            <p:ph type="body" idx="1"/>
          </p:nvPr>
        </p:nvSpPr>
        <p:spPr>
          <a:prstGeom prst="rect">
            <a:avLst/>
          </a:prstGeom>
        </p:spPr>
        <p:txBody>
          <a:bodyPr>
            <a:normAutofit fontScale="92500"/>
          </a:bodyPr>
          <a:lstStyle>
            <a:lvl1pPr marL="419100" indent="-419100">
              <a:defRPr sz="4000"/>
            </a:lvl1pPr>
          </a:lstStyle>
          <a:p>
            <a:pPr lvl="0">
              <a:defRPr sz="1800">
                <a:solidFill>
                  <a:srgbClr val="000000"/>
                </a:solidFill>
              </a:defRPr>
            </a:pPr>
            <a:r>
              <a:rPr sz="4000" dirty="0">
                <a:solidFill>
                  <a:schemeClr val="accent6">
                    <a:lumMod val="50000"/>
                  </a:schemeClr>
                </a:solidFill>
                <a:latin typeface="Goudy Old Style" pitchFamily="18" charset="0"/>
              </a:rPr>
              <a:t>Apply for internships to gain work experience and meet new </a:t>
            </a:r>
            <a:r>
              <a:rPr sz="4000" dirty="0" smtClean="0">
                <a:solidFill>
                  <a:schemeClr val="accent6">
                    <a:lumMod val="50000"/>
                  </a:schemeClr>
                </a:solidFill>
                <a:latin typeface="Goudy Old Style" pitchFamily="18" charset="0"/>
              </a:rPr>
              <a:t>contact</a:t>
            </a:r>
            <a:r>
              <a:rPr lang="en-US" sz="4000" dirty="0" smtClean="0">
                <a:solidFill>
                  <a:schemeClr val="accent6">
                    <a:lumMod val="50000"/>
                  </a:schemeClr>
                </a:solidFill>
                <a:latin typeface="Goudy Old Style" pitchFamily="18" charset="0"/>
              </a:rPr>
              <a:t>s </a:t>
            </a:r>
          </a:p>
          <a:p>
            <a:pPr lvl="0">
              <a:defRPr sz="1800">
                <a:solidFill>
                  <a:srgbClr val="000000"/>
                </a:solidFill>
              </a:defRPr>
            </a:pPr>
            <a:r>
              <a:rPr lang="en-US" sz="4000" dirty="0" smtClean="0">
                <a:solidFill>
                  <a:schemeClr val="accent6">
                    <a:lumMod val="50000"/>
                  </a:schemeClr>
                </a:solidFill>
                <a:latin typeface="Goudy Old Style" pitchFamily="18" charset="0"/>
              </a:rPr>
              <a:t>Look for internships in areas related to your career field </a:t>
            </a:r>
          </a:p>
          <a:p>
            <a:pPr lvl="0">
              <a:defRPr sz="1800">
                <a:solidFill>
                  <a:srgbClr val="000000"/>
                </a:solidFill>
              </a:defRPr>
            </a:pPr>
            <a:r>
              <a:rPr lang="en-US" sz="4000" dirty="0" smtClean="0">
                <a:solidFill>
                  <a:schemeClr val="accent6">
                    <a:lumMod val="50000"/>
                  </a:schemeClr>
                </a:solidFill>
                <a:latin typeface="Goudy Old Style" pitchFamily="18" charset="0"/>
              </a:rPr>
              <a:t>Ask questions and learn on the job as an intern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Why Intern?</a:t>
            </a:r>
            <a:endParaRPr lang="en-US" b="1" dirty="0">
              <a:latin typeface="Courier New" pitchFamily="49" charset="0"/>
              <a:cs typeface="Courier New" pitchFamily="49" charset="0"/>
            </a:endParaRPr>
          </a:p>
        </p:txBody>
      </p:sp>
      <p:sp>
        <p:nvSpPr>
          <p:cNvPr id="3" name="Text Placeholder 2"/>
          <p:cNvSpPr>
            <a:spLocks noGrp="1"/>
          </p:cNvSpPr>
          <p:nvPr>
            <p:ph type="body" idx="1"/>
          </p:nvPr>
        </p:nvSpPr>
        <p:spPr/>
        <p:txBody>
          <a:bodyPr>
            <a:normAutofit fontScale="77500" lnSpcReduction="20000"/>
          </a:bodyPr>
          <a:lstStyle/>
          <a:p>
            <a:r>
              <a:rPr lang="en-US" dirty="0" smtClean="0">
                <a:latin typeface="Goudy Old Style" pitchFamily="18" charset="0"/>
              </a:rPr>
              <a:t>Opportunity to “test drive” a career</a:t>
            </a:r>
          </a:p>
          <a:p>
            <a:r>
              <a:rPr lang="en-US" dirty="0" smtClean="0">
                <a:latin typeface="Goudy Old Style" pitchFamily="18" charset="0"/>
              </a:rPr>
              <a:t>Chance to network</a:t>
            </a:r>
          </a:p>
          <a:p>
            <a:r>
              <a:rPr lang="en-US" dirty="0" smtClean="0">
                <a:latin typeface="Goudy Old Style" pitchFamily="18" charset="0"/>
              </a:rPr>
              <a:t>Build relationships with mentors</a:t>
            </a:r>
          </a:p>
          <a:p>
            <a:r>
              <a:rPr lang="en-US" dirty="0" smtClean="0">
                <a:latin typeface="Goudy Old Style" pitchFamily="18" charset="0"/>
              </a:rPr>
              <a:t>Possible college credit/certification</a:t>
            </a:r>
          </a:p>
          <a:p>
            <a:r>
              <a:rPr lang="en-US" dirty="0" smtClean="0">
                <a:latin typeface="Goudy Old Style" pitchFamily="18" charset="0"/>
              </a:rPr>
              <a:t>Introduction to field’s etiquette and culture</a:t>
            </a:r>
          </a:p>
          <a:p>
            <a:r>
              <a:rPr lang="en-US" dirty="0" smtClean="0">
                <a:latin typeface="Goudy Old Style" pitchFamily="18" charset="0"/>
              </a:rPr>
              <a:t>Accumulate new skills</a:t>
            </a:r>
          </a:p>
          <a:p>
            <a:r>
              <a:rPr lang="en-US" dirty="0" smtClean="0">
                <a:latin typeface="Goudy Old Style" pitchFamily="18" charset="0"/>
              </a:rPr>
              <a:t>Gain “real world” perspective on the occupation</a:t>
            </a:r>
            <a:endParaRPr lang="en-US" dirty="0">
              <a:latin typeface="Goudy Old Style" pitchFamily="18" charset="0"/>
            </a:endParaRPr>
          </a:p>
        </p:txBody>
      </p:sp>
      <p:sp>
        <p:nvSpPr>
          <p:cNvPr id="4" name="TextBox 3"/>
          <p:cNvSpPr txBox="1"/>
          <p:nvPr/>
        </p:nvSpPr>
        <p:spPr>
          <a:xfrm>
            <a:off x="8636000" y="2769890"/>
            <a:ext cx="3505200" cy="56425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50000"/>
              </a:lnSpc>
              <a:spcBef>
                <a:spcPts val="0"/>
              </a:spcBef>
              <a:spcAft>
                <a:spcPts val="0"/>
              </a:spcAft>
              <a:buClrTx/>
              <a:buSzTx/>
              <a:buFontTx/>
              <a:buNone/>
              <a:tabLst/>
            </a:pPr>
            <a:r>
              <a:rPr kumimoji="0" lang="en-US" sz="3600" b="1" i="0" u="none" strike="noStrike" cap="none" spc="0" normalizeH="0" baseline="0" dirty="0" smtClean="0">
                <a:ln>
                  <a:noFill/>
                </a:ln>
                <a:solidFill>
                  <a:schemeClr val="accent6">
                    <a:lumMod val="50000"/>
                  </a:schemeClr>
                </a:solidFill>
                <a:effectLst/>
                <a:uFillTx/>
                <a:latin typeface="Courier New" pitchFamily="49" charset="0"/>
                <a:cs typeface="Courier New" pitchFamily="49" charset="0"/>
                <a:sym typeface="Baskerville"/>
              </a:rPr>
              <a:t>“Internships</a:t>
            </a:r>
            <a:r>
              <a:rPr kumimoji="0" lang="en-US" sz="3600" b="1" i="0" u="none" strike="noStrike" cap="none" spc="0" normalizeH="0" dirty="0" smtClean="0">
                <a:ln>
                  <a:noFill/>
                </a:ln>
                <a:solidFill>
                  <a:schemeClr val="accent6">
                    <a:lumMod val="50000"/>
                  </a:schemeClr>
                </a:solidFill>
                <a:effectLst/>
                <a:uFillTx/>
                <a:latin typeface="Courier New" pitchFamily="49" charset="0"/>
                <a:cs typeface="Courier New" pitchFamily="49" charset="0"/>
                <a:sym typeface="Baskerville"/>
              </a:rPr>
              <a:t> </a:t>
            </a:r>
            <a:r>
              <a:rPr kumimoji="0" lang="en-US" sz="3600" b="1" i="0" u="none" strike="noStrike" cap="none" spc="0" normalizeH="0" baseline="0" dirty="0" smtClean="0">
                <a:ln>
                  <a:noFill/>
                </a:ln>
                <a:solidFill>
                  <a:schemeClr val="accent6">
                    <a:lumMod val="50000"/>
                  </a:schemeClr>
                </a:solidFill>
                <a:effectLst/>
                <a:uFillTx/>
                <a:latin typeface="Courier New" pitchFamily="49" charset="0"/>
                <a:cs typeface="Courier New" pitchFamily="49" charset="0"/>
                <a:sym typeface="Baskerville"/>
              </a:rPr>
              <a:t>may be the </a:t>
            </a:r>
            <a:br>
              <a:rPr kumimoji="0" lang="en-US" sz="3600" b="1" i="0" u="none" strike="noStrike" cap="none" spc="0" normalizeH="0" baseline="0" dirty="0" smtClean="0">
                <a:ln>
                  <a:noFill/>
                </a:ln>
                <a:solidFill>
                  <a:schemeClr val="accent6">
                    <a:lumMod val="50000"/>
                  </a:schemeClr>
                </a:solidFill>
                <a:effectLst/>
                <a:uFillTx/>
                <a:latin typeface="Courier New" pitchFamily="49" charset="0"/>
                <a:cs typeface="Courier New" pitchFamily="49" charset="0"/>
                <a:sym typeface="Baskerville"/>
              </a:rPr>
            </a:br>
            <a:r>
              <a:rPr kumimoji="0" lang="en-US" sz="3600" b="1" i="0" u="none" strike="noStrike" cap="none" spc="0" normalizeH="0" baseline="0" dirty="0" smtClean="0">
                <a:ln>
                  <a:noFill/>
                </a:ln>
                <a:solidFill>
                  <a:schemeClr val="accent6">
                    <a:lumMod val="50000"/>
                  </a:schemeClr>
                </a:solidFill>
                <a:effectLst/>
                <a:uFillTx/>
                <a:latin typeface="Courier New" pitchFamily="49" charset="0"/>
                <a:cs typeface="Courier New" pitchFamily="49" charset="0"/>
                <a:sym typeface="Baskerville"/>
              </a:rPr>
              <a:t>easiest</a:t>
            </a:r>
            <a:r>
              <a:rPr kumimoji="0" lang="en-US" sz="3600" b="1" i="0" u="none" strike="noStrike" cap="none" spc="0" normalizeH="0" dirty="0" smtClean="0">
                <a:ln>
                  <a:noFill/>
                </a:ln>
                <a:solidFill>
                  <a:schemeClr val="accent6">
                    <a:lumMod val="50000"/>
                  </a:schemeClr>
                </a:solidFill>
                <a:effectLst/>
                <a:uFillTx/>
                <a:latin typeface="Courier New" pitchFamily="49" charset="0"/>
                <a:cs typeface="Courier New" pitchFamily="49" charset="0"/>
                <a:sym typeface="Baskerville"/>
              </a:rPr>
              <a:t> way to get a </a:t>
            </a:r>
            <a:br>
              <a:rPr kumimoji="0" lang="en-US" sz="3600" b="1" i="0" u="none" strike="noStrike" cap="none" spc="0" normalizeH="0" dirty="0" smtClean="0">
                <a:ln>
                  <a:noFill/>
                </a:ln>
                <a:solidFill>
                  <a:schemeClr val="accent6">
                    <a:lumMod val="50000"/>
                  </a:schemeClr>
                </a:solidFill>
                <a:effectLst/>
                <a:uFillTx/>
                <a:latin typeface="Courier New" pitchFamily="49" charset="0"/>
                <a:cs typeface="Courier New" pitchFamily="49" charset="0"/>
                <a:sym typeface="Baskerville"/>
              </a:rPr>
            </a:br>
            <a:r>
              <a:rPr kumimoji="0" lang="en-US" sz="3600" b="1" i="0" u="none" strike="noStrike" cap="none" spc="0" normalizeH="0" dirty="0" smtClean="0">
                <a:ln>
                  <a:noFill/>
                </a:ln>
                <a:solidFill>
                  <a:schemeClr val="accent6">
                    <a:lumMod val="50000"/>
                  </a:schemeClr>
                </a:solidFill>
                <a:effectLst/>
                <a:uFillTx/>
                <a:latin typeface="Courier New" pitchFamily="49" charset="0"/>
                <a:cs typeface="Courier New" pitchFamily="49" charset="0"/>
                <a:sym typeface="Baskerville"/>
              </a:rPr>
              <a:t>job…” </a:t>
            </a:r>
            <a:r>
              <a:rPr kumimoji="0" lang="en-US" sz="3600" b="1" i="0" u="none" strike="noStrike" cap="none" spc="0" normalizeH="0" dirty="0" smtClean="0">
                <a:ln>
                  <a:noFill/>
                </a:ln>
                <a:solidFill>
                  <a:srgbClr val="72675A"/>
                </a:solidFill>
                <a:effectLst/>
                <a:uFillTx/>
                <a:latin typeface="Courier New" pitchFamily="49" charset="0"/>
                <a:cs typeface="Courier New" pitchFamily="49" charset="0"/>
                <a:sym typeface="Baskerville"/>
              </a:rPr>
              <a:t/>
            </a:r>
            <a:br>
              <a:rPr kumimoji="0" lang="en-US" sz="3600" b="1" i="0" u="none" strike="noStrike" cap="none" spc="0" normalizeH="0" dirty="0" smtClean="0">
                <a:ln>
                  <a:noFill/>
                </a:ln>
                <a:solidFill>
                  <a:srgbClr val="72675A"/>
                </a:solidFill>
                <a:effectLst/>
                <a:uFillTx/>
                <a:latin typeface="Courier New" pitchFamily="49" charset="0"/>
                <a:cs typeface="Courier New" pitchFamily="49" charset="0"/>
                <a:sym typeface="Baskerville"/>
              </a:rPr>
            </a:br>
            <a:r>
              <a:rPr kumimoji="0" lang="en-US" sz="3600" b="1" i="1" u="none" strike="noStrike" cap="none" spc="0" normalizeH="0" dirty="0" smtClean="0">
                <a:ln>
                  <a:noFill/>
                </a:ln>
                <a:solidFill>
                  <a:srgbClr val="72675A"/>
                </a:solidFill>
                <a:effectLst/>
                <a:uFillTx/>
                <a:latin typeface="Courier New" pitchFamily="49" charset="0"/>
                <a:cs typeface="Courier New" pitchFamily="49" charset="0"/>
                <a:sym typeface="Baskerville"/>
              </a:rPr>
              <a:t>Forbes</a:t>
            </a:r>
            <a:r>
              <a:rPr kumimoji="0" lang="en-US" sz="3600" b="1" u="none" strike="noStrike" cap="none" spc="0" normalizeH="0" dirty="0" smtClean="0">
                <a:ln>
                  <a:noFill/>
                </a:ln>
                <a:solidFill>
                  <a:srgbClr val="72675A"/>
                </a:solidFill>
                <a:effectLst/>
                <a:uFillTx/>
                <a:latin typeface="Courier New" pitchFamily="49" charset="0"/>
                <a:cs typeface="Courier New" pitchFamily="49" charset="0"/>
                <a:sym typeface="Baskerville"/>
              </a:rPr>
              <a:t/>
            </a:r>
            <a:br>
              <a:rPr kumimoji="0" lang="en-US" sz="3600" b="1" u="none" strike="noStrike" cap="none" spc="0" normalizeH="0" dirty="0" smtClean="0">
                <a:ln>
                  <a:noFill/>
                </a:ln>
                <a:solidFill>
                  <a:srgbClr val="72675A"/>
                </a:solidFill>
                <a:effectLst/>
                <a:uFillTx/>
                <a:latin typeface="Courier New" pitchFamily="49" charset="0"/>
                <a:cs typeface="Courier New" pitchFamily="49" charset="0"/>
                <a:sym typeface="Baskerville"/>
              </a:rPr>
            </a:br>
            <a:r>
              <a:rPr kumimoji="0" lang="en-US" sz="2400" b="1" i="0" u="none" strike="noStrike" cap="none" spc="0" normalizeH="0" dirty="0" smtClean="0">
                <a:ln>
                  <a:noFill/>
                </a:ln>
                <a:solidFill>
                  <a:srgbClr val="72675A"/>
                </a:solidFill>
                <a:effectLst/>
                <a:uFillTx/>
                <a:latin typeface="Courier New" pitchFamily="49" charset="0"/>
                <a:cs typeface="Courier New" pitchFamily="49" charset="0"/>
                <a:sym typeface="Baskerville"/>
              </a:rPr>
              <a:t>12/6/2012</a:t>
            </a:r>
            <a:endParaRPr kumimoji="0" lang="en-US" sz="3600" b="1" i="0" u="none" strike="noStrike" cap="none" spc="0" normalizeH="0" baseline="0" dirty="0">
              <a:ln>
                <a:noFill/>
              </a:ln>
              <a:solidFill>
                <a:srgbClr val="72675A"/>
              </a:solidFill>
              <a:effectLst/>
              <a:uFillTx/>
              <a:latin typeface="Courier New" pitchFamily="49" charset="0"/>
              <a:cs typeface="Courier New" pitchFamily="49" charset="0"/>
              <a:sym typeface="Baskerville"/>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1"/>
          <p:cNvGrpSpPr/>
          <p:nvPr/>
        </p:nvGrpSpPr>
        <p:grpSpPr>
          <a:xfrm>
            <a:off x="6604000" y="1054100"/>
            <a:ext cx="5537200" cy="7665720"/>
            <a:chOff x="-139700" y="-139700"/>
            <a:chExt cx="5537200" cy="7665719"/>
          </a:xfrm>
        </p:grpSpPr>
        <p:pic>
          <p:nvPicPr>
            <p:cNvPr id="60" name="CA20172_3267x2130.jpeg"/>
            <p:cNvPicPr/>
            <p:nvPr/>
          </p:nvPicPr>
          <p:blipFill>
            <a:blip r:embed="rId2" cstate="print">
              <a:extLst/>
            </a:blip>
            <a:srcRect l="6505" t="11645" r="55602" b="6949"/>
            <a:stretch>
              <a:fillRect/>
            </a:stretch>
          </p:blipFill>
          <p:spPr>
            <a:xfrm>
              <a:off x="0" y="0"/>
              <a:ext cx="5257800" cy="7360920"/>
            </a:xfrm>
            <a:prstGeom prst="rect">
              <a:avLst/>
            </a:prstGeom>
            <a:ln>
              <a:noFill/>
            </a:ln>
            <a:effectLst/>
          </p:spPr>
        </p:pic>
        <p:pic>
          <p:nvPicPr>
            <p:cNvPr id="59" name="Picture 58"/>
            <p:cNvPicPr/>
            <p:nvPr/>
          </p:nvPicPr>
          <p:blipFill>
            <a:blip r:embed="rId3" cstate="print">
              <a:extLst/>
            </a:blip>
            <a:stretch>
              <a:fillRect/>
            </a:stretch>
          </p:blipFill>
          <p:spPr>
            <a:xfrm>
              <a:off x="-139700" y="-139700"/>
              <a:ext cx="5537200" cy="7665720"/>
            </a:xfrm>
            <a:prstGeom prst="rect">
              <a:avLst/>
            </a:prstGeom>
            <a:effectLst/>
          </p:spPr>
        </p:pic>
      </p:grpSp>
      <p:sp>
        <p:nvSpPr>
          <p:cNvPr id="62" name="Shape 62"/>
          <p:cNvSpPr>
            <a:spLocks noGrp="1"/>
          </p:cNvSpPr>
          <p:nvPr>
            <p:ph type="title"/>
          </p:nvPr>
        </p:nvSpPr>
        <p:spPr>
          <a:xfrm>
            <a:off x="914400" y="1193800"/>
            <a:ext cx="5270500" cy="3149600"/>
          </a:xfrm>
          <a:prstGeom prst="rect">
            <a:avLst/>
          </a:prstGeom>
        </p:spPr>
        <p:txBody>
          <a:bodyPr/>
          <a:lstStyle/>
          <a:p>
            <a:pPr lvl="0">
              <a:defRPr sz="1800">
                <a:solidFill>
                  <a:srgbClr val="000000"/>
                </a:solidFill>
              </a:defRPr>
            </a:pPr>
            <a:r>
              <a:rPr sz="5800" b="1" dirty="0">
                <a:solidFill>
                  <a:srgbClr val="817463"/>
                </a:solidFill>
                <a:latin typeface="Courier New" pitchFamily="49" charset="0"/>
                <a:cs typeface="Courier New" pitchFamily="49" charset="0"/>
              </a:rPr>
              <a:t>Life After College</a:t>
            </a:r>
          </a:p>
        </p:txBody>
      </p:sp>
      <p:sp>
        <p:nvSpPr>
          <p:cNvPr id="63" name="Shape 63"/>
          <p:cNvSpPr>
            <a:spLocks noGrp="1"/>
          </p:cNvSpPr>
          <p:nvPr>
            <p:ph type="body" idx="1"/>
          </p:nvPr>
        </p:nvSpPr>
        <p:spPr>
          <a:prstGeom prst="rect">
            <a:avLst/>
          </a:prstGeom>
        </p:spPr>
        <p:txBody>
          <a:bodyPr/>
          <a:lstStyle/>
          <a:p>
            <a:pPr marL="377189" lvl="0" indent="-377189" algn="l">
              <a:buSzPct val="100000"/>
              <a:buChar char="•"/>
              <a:defRPr sz="1800">
                <a:solidFill>
                  <a:srgbClr val="000000"/>
                </a:solidFill>
              </a:defRPr>
            </a:pPr>
            <a:r>
              <a:rPr sz="3600" dirty="0">
                <a:solidFill>
                  <a:schemeClr val="accent6">
                    <a:lumMod val="50000"/>
                  </a:schemeClr>
                </a:solidFill>
                <a:latin typeface="Goudy Old Style" pitchFamily="18" charset="0"/>
              </a:rPr>
              <a:t>Picking a career</a:t>
            </a:r>
          </a:p>
          <a:p>
            <a:pPr marL="377189" lvl="0" indent="-377189" algn="l">
              <a:buSzPct val="100000"/>
              <a:buChar char="•"/>
              <a:defRPr sz="1800">
                <a:solidFill>
                  <a:srgbClr val="000000"/>
                </a:solidFill>
              </a:defRPr>
            </a:pPr>
            <a:r>
              <a:rPr sz="3600" dirty="0">
                <a:solidFill>
                  <a:schemeClr val="accent6">
                    <a:lumMod val="50000"/>
                  </a:schemeClr>
                </a:solidFill>
                <a:latin typeface="Goudy Old Style" pitchFamily="18" charset="0"/>
              </a:rPr>
              <a:t>Grad school</a:t>
            </a:r>
          </a:p>
          <a:p>
            <a:pPr marL="377189" lvl="0" indent="-377189" algn="l">
              <a:buSzPct val="100000"/>
              <a:buChar char="•"/>
              <a:defRPr sz="1800">
                <a:solidFill>
                  <a:srgbClr val="000000"/>
                </a:solidFill>
              </a:defRPr>
            </a:pPr>
            <a:r>
              <a:rPr lang="en-US" sz="3600" dirty="0" smtClean="0">
                <a:solidFill>
                  <a:schemeClr val="accent6">
                    <a:lumMod val="50000"/>
                  </a:schemeClr>
                </a:solidFill>
                <a:latin typeface="Goudy Old Style" pitchFamily="18" charset="0"/>
              </a:rPr>
              <a:t>Résumé</a:t>
            </a:r>
            <a:r>
              <a:rPr sz="3600" dirty="0" smtClean="0">
                <a:solidFill>
                  <a:schemeClr val="accent6">
                    <a:lumMod val="50000"/>
                  </a:schemeClr>
                </a:solidFill>
                <a:latin typeface="Goudy Old Style" pitchFamily="18" charset="0"/>
              </a:rPr>
              <a:t> </a:t>
            </a:r>
            <a:r>
              <a:rPr sz="3600" dirty="0">
                <a:solidFill>
                  <a:schemeClr val="accent6">
                    <a:lumMod val="50000"/>
                  </a:schemeClr>
                </a:solidFill>
                <a:latin typeface="Goudy Old Style" pitchFamily="18" charset="0"/>
              </a:rPr>
              <a:t>pointers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urier New" pitchFamily="49" charset="0"/>
                <a:cs typeface="Courier New" pitchFamily="49" charset="0"/>
              </a:rPr>
              <a:t>What Employers Want</a:t>
            </a:r>
            <a:endParaRPr lang="en-US" b="1" dirty="0">
              <a:latin typeface="Courier New" pitchFamily="49" charset="0"/>
              <a:cs typeface="Courier New" pitchFamily="49" charset="0"/>
            </a:endParaRPr>
          </a:p>
        </p:txBody>
      </p:sp>
      <p:sp>
        <p:nvSpPr>
          <p:cNvPr id="3" name="Text Placeholder 2"/>
          <p:cNvSpPr>
            <a:spLocks noGrp="1"/>
          </p:cNvSpPr>
          <p:nvPr>
            <p:ph type="body" idx="1"/>
          </p:nvPr>
        </p:nvSpPr>
        <p:spPr/>
        <p:txBody>
          <a:bodyPr>
            <a:noAutofit/>
          </a:bodyPr>
          <a:lstStyle/>
          <a:p>
            <a:r>
              <a:rPr lang="en-US" sz="3600" dirty="0" smtClean="0">
                <a:latin typeface="Goudy Old Style" pitchFamily="18" charset="0"/>
              </a:rPr>
              <a:t>Develop attributes in high school and college that are attractive to potential employers:</a:t>
            </a:r>
          </a:p>
          <a:p>
            <a:pPr marL="841248" lvl="1">
              <a:spcBef>
                <a:spcPts val="1200"/>
              </a:spcBef>
            </a:pPr>
            <a:r>
              <a:rPr lang="en-US" sz="3600" dirty="0" smtClean="0">
                <a:latin typeface="Goudy Old Style" pitchFamily="18" charset="0"/>
              </a:rPr>
              <a:t>Committed</a:t>
            </a:r>
          </a:p>
          <a:p>
            <a:pPr marL="841248" lvl="1">
              <a:spcBef>
                <a:spcPts val="1200"/>
              </a:spcBef>
            </a:pPr>
            <a:r>
              <a:rPr lang="en-US" sz="3600" dirty="0" smtClean="0">
                <a:latin typeface="Goudy Old Style" pitchFamily="18" charset="0"/>
              </a:rPr>
              <a:t>Team Player</a:t>
            </a:r>
          </a:p>
          <a:p>
            <a:pPr marL="841248" lvl="1">
              <a:spcBef>
                <a:spcPts val="1200"/>
              </a:spcBef>
            </a:pPr>
            <a:r>
              <a:rPr lang="en-US" sz="3600" dirty="0" smtClean="0">
                <a:latin typeface="Goudy Old Style" pitchFamily="18" charset="0"/>
              </a:rPr>
              <a:t>Decision maker and problem solver</a:t>
            </a:r>
          </a:p>
          <a:p>
            <a:pPr marL="841248" lvl="1">
              <a:spcBef>
                <a:spcPts val="1200"/>
              </a:spcBef>
            </a:pPr>
            <a:r>
              <a:rPr lang="en-US" sz="3600" dirty="0" smtClean="0">
                <a:latin typeface="Goudy Old Style" pitchFamily="18" charset="0"/>
              </a:rPr>
              <a:t>Planner, organizer, and prioritizer</a:t>
            </a:r>
          </a:p>
          <a:p>
            <a:pPr marL="841248" lvl="1">
              <a:spcBef>
                <a:spcPts val="1200"/>
              </a:spcBef>
            </a:pPr>
            <a:r>
              <a:rPr lang="en-US" sz="3600" dirty="0" smtClean="0">
                <a:latin typeface="Goudy Old Style" pitchFamily="18" charset="0"/>
              </a:rPr>
              <a:t>Communicator (verbally and non-verbally)</a:t>
            </a:r>
          </a:p>
          <a:p>
            <a:pPr marL="841248" lvl="1">
              <a:spcBef>
                <a:spcPts val="1200"/>
              </a:spcBef>
            </a:pPr>
            <a:r>
              <a:rPr lang="en-US" sz="3600" dirty="0" smtClean="0">
                <a:latin typeface="Goudy Old Style" pitchFamily="18" charset="0"/>
              </a:rPr>
              <a:t>Analyzer and processor of information</a:t>
            </a:r>
          </a:p>
          <a:p>
            <a:pPr marL="841248" lvl="1">
              <a:spcBef>
                <a:spcPts val="1200"/>
              </a:spcBef>
            </a:pPr>
            <a:r>
              <a:rPr lang="en-US" sz="3600" dirty="0" smtClean="0">
                <a:latin typeface="Goudy Old Style" pitchFamily="18" charset="0"/>
              </a:rPr>
              <a:t>Skill writer and editor of reports</a:t>
            </a:r>
          </a:p>
          <a:p>
            <a:pPr marL="841248" lvl="1">
              <a:spcBef>
                <a:spcPts val="1200"/>
              </a:spcBef>
            </a:pPr>
            <a:r>
              <a:rPr lang="en-US" sz="3600" dirty="0" smtClean="0">
                <a:latin typeface="Goudy Old Style" pitchFamily="18" charset="0"/>
              </a:rPr>
              <a:t>Salesperson who can influence others</a:t>
            </a:r>
            <a:endParaRPr lang="en-US" sz="3600" dirty="0">
              <a:latin typeface="Goudy Old Style" pitchFamily="18" charset="0"/>
            </a:endParaRPr>
          </a:p>
        </p:txBody>
      </p:sp>
    </p:spTree>
    <p:extLst>
      <p:ext uri="{BB962C8B-B14F-4D97-AF65-F5344CB8AC3E}">
        <p14:creationId xmlns:p14="http://schemas.microsoft.com/office/powerpoint/2010/main" xmlns="" val="76114945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9"/>
          <p:cNvGrpSpPr/>
          <p:nvPr/>
        </p:nvGrpSpPr>
        <p:grpSpPr>
          <a:xfrm>
            <a:off x="6604000" y="2857500"/>
            <a:ext cx="5549601" cy="5702301"/>
            <a:chOff x="-139700" y="-736420"/>
            <a:chExt cx="5549600" cy="5702300"/>
          </a:xfrm>
        </p:grpSpPr>
        <p:pic>
          <p:nvPicPr>
            <p:cNvPr id="78" name="pasted-image.png"/>
            <p:cNvPicPr/>
            <p:nvPr/>
          </p:nvPicPr>
          <p:blipFill>
            <a:blip r:embed="rId2" cstate="print">
              <a:extLst/>
            </a:blip>
            <a:srcRect l="2409" b="29610"/>
            <a:stretch>
              <a:fillRect/>
            </a:stretch>
          </p:blipFill>
          <p:spPr>
            <a:xfrm>
              <a:off x="0" y="0"/>
              <a:ext cx="5143201" cy="4800780"/>
            </a:xfrm>
            <a:prstGeom prst="rect">
              <a:avLst/>
            </a:prstGeom>
            <a:ln>
              <a:noFill/>
            </a:ln>
            <a:effectLst/>
          </p:spPr>
        </p:pic>
        <p:pic>
          <p:nvPicPr>
            <p:cNvPr id="77" name="Picture 76"/>
            <p:cNvPicPr/>
            <p:nvPr/>
          </p:nvPicPr>
          <p:blipFill>
            <a:blip r:embed="rId3" cstate="print">
              <a:extLst/>
            </a:blip>
            <a:stretch>
              <a:fillRect/>
            </a:stretch>
          </p:blipFill>
          <p:spPr>
            <a:xfrm>
              <a:off x="-139700" y="-736421"/>
              <a:ext cx="5549601" cy="5702301"/>
            </a:xfrm>
            <a:prstGeom prst="rect">
              <a:avLst/>
            </a:prstGeom>
            <a:effectLst/>
          </p:spPr>
        </p:pic>
      </p:grpSp>
      <p:sp>
        <p:nvSpPr>
          <p:cNvPr id="80" name="Shape 80"/>
          <p:cNvSpPr>
            <a:spLocks noGrp="1"/>
          </p:cNvSpPr>
          <p:nvPr>
            <p:ph type="title"/>
          </p:nvPr>
        </p:nvSpPr>
        <p:spPr>
          <a:prstGeom prst="rect">
            <a:avLst/>
          </a:prstGeom>
        </p:spPr>
        <p:txBody>
          <a:bodyPr/>
          <a:lstStyle/>
          <a:p>
            <a:pPr lvl="0">
              <a:defRPr sz="1800">
                <a:solidFill>
                  <a:srgbClr val="000000"/>
                </a:solidFill>
              </a:defRPr>
            </a:pPr>
            <a:r>
              <a:rPr lang="en-US" sz="5800" b="1" dirty="0" smtClean="0">
                <a:solidFill>
                  <a:srgbClr val="817463"/>
                </a:solidFill>
                <a:latin typeface="Courier New" pitchFamily="49" charset="0"/>
                <a:cs typeface="Courier New" pitchFamily="49" charset="0"/>
              </a:rPr>
              <a:t>R</a:t>
            </a:r>
            <a:r>
              <a:rPr lang="en-US" sz="5800" b="1" dirty="0" smtClean="0">
                <a:solidFill>
                  <a:srgbClr val="817463"/>
                </a:solidFill>
                <a:latin typeface="Courier New"/>
                <a:cs typeface="Courier New"/>
              </a:rPr>
              <a:t>ésumé</a:t>
            </a:r>
            <a:r>
              <a:rPr lang="en-US" sz="5800" b="1" dirty="0" smtClean="0">
                <a:solidFill>
                  <a:srgbClr val="817463"/>
                </a:solidFill>
                <a:latin typeface="Courier New" pitchFamily="49" charset="0"/>
                <a:cs typeface="Courier New" pitchFamily="49" charset="0"/>
              </a:rPr>
              <a:t>s</a:t>
            </a:r>
            <a:endParaRPr sz="5800" b="1" dirty="0">
              <a:solidFill>
                <a:srgbClr val="817463"/>
              </a:solidFill>
              <a:latin typeface="Courier New" pitchFamily="49" charset="0"/>
              <a:cs typeface="Courier New" pitchFamily="49" charset="0"/>
            </a:endParaRPr>
          </a:p>
        </p:txBody>
      </p:sp>
      <p:sp>
        <p:nvSpPr>
          <p:cNvPr id="81" name="Shape 81"/>
          <p:cNvSpPr>
            <a:spLocks noGrp="1"/>
          </p:cNvSpPr>
          <p:nvPr>
            <p:ph type="body" idx="1"/>
          </p:nvPr>
        </p:nvSpPr>
        <p:spPr>
          <a:prstGeom prst="rect">
            <a:avLst/>
          </a:prstGeom>
        </p:spPr>
        <p:txBody>
          <a:bodyPr>
            <a:normAutofit lnSpcReduction="10000"/>
          </a:bodyPr>
          <a:lstStyle/>
          <a:p>
            <a:pPr marL="0" lvl="0" indent="0" defTabSz="457200">
              <a:spcBef>
                <a:spcPts val="0"/>
              </a:spcBef>
              <a:buSzTx/>
              <a:buNone/>
              <a:defRPr sz="1800">
                <a:solidFill>
                  <a:srgbClr val="000000"/>
                </a:solidFill>
              </a:defRPr>
            </a:pPr>
            <a:r>
              <a:rPr lang="en-US" sz="2000" b="1" dirty="0" smtClean="0">
                <a:solidFill>
                  <a:schemeClr val="accent6">
                    <a:lumMod val="50000"/>
                  </a:schemeClr>
                </a:solidFill>
                <a:uFill>
                  <a:solidFill/>
                </a:uFill>
                <a:latin typeface="Goudy Old Style" pitchFamily="18" charset="0"/>
                <a:ea typeface="Calibri"/>
                <a:cs typeface="Calibri"/>
                <a:sym typeface="Calibri"/>
              </a:rPr>
              <a:t>Main Components of the R</a:t>
            </a:r>
            <a:r>
              <a:rPr lang="en-US" sz="2000" b="1" dirty="0" smtClean="0">
                <a:solidFill>
                  <a:schemeClr val="accent6">
                    <a:lumMod val="50000"/>
                  </a:schemeClr>
                </a:solidFill>
                <a:uFill>
                  <a:solidFill/>
                </a:uFill>
                <a:latin typeface="Goudy Old Style"/>
                <a:ea typeface="Calibri"/>
                <a:cs typeface="Calibri"/>
                <a:sym typeface="Calibri"/>
              </a:rPr>
              <a:t>é</a:t>
            </a:r>
            <a:r>
              <a:rPr lang="en-US" sz="2000" b="1" dirty="0" smtClean="0">
                <a:solidFill>
                  <a:schemeClr val="accent6">
                    <a:lumMod val="50000"/>
                  </a:schemeClr>
                </a:solidFill>
                <a:uFill>
                  <a:solidFill/>
                </a:uFill>
                <a:latin typeface="Goudy Old Style" pitchFamily="18" charset="0"/>
                <a:ea typeface="Calibri"/>
                <a:cs typeface="Calibri"/>
                <a:sym typeface="Calibri"/>
              </a:rPr>
              <a:t>sum</a:t>
            </a:r>
            <a:r>
              <a:rPr lang="en-US" sz="2000" b="1" dirty="0" smtClean="0">
                <a:solidFill>
                  <a:schemeClr val="accent6">
                    <a:lumMod val="50000"/>
                  </a:schemeClr>
                </a:solidFill>
                <a:uFill>
                  <a:solidFill/>
                </a:uFill>
                <a:latin typeface="Goudy Old Style"/>
                <a:ea typeface="Calibri"/>
                <a:cs typeface="Calibri"/>
                <a:sym typeface="Calibri"/>
              </a:rPr>
              <a:t>é</a:t>
            </a:r>
            <a:r>
              <a:rPr lang="en-US" sz="2000" b="1" dirty="0" smtClean="0">
                <a:solidFill>
                  <a:schemeClr val="accent6">
                    <a:lumMod val="50000"/>
                  </a:schemeClr>
                </a:solidFill>
                <a:uFill>
                  <a:solidFill/>
                </a:uFill>
                <a:latin typeface="Goudy Old Style" pitchFamily="18" charset="0"/>
                <a:ea typeface="Calibri"/>
                <a:cs typeface="Calibri"/>
                <a:sym typeface="Calibri"/>
              </a:rPr>
              <a:t> Process</a:t>
            </a:r>
            <a:br>
              <a:rPr lang="en-US" sz="2000" b="1" dirty="0" smtClean="0">
                <a:solidFill>
                  <a:schemeClr val="accent6">
                    <a:lumMod val="50000"/>
                  </a:schemeClr>
                </a:solidFill>
                <a:uFill>
                  <a:solidFill/>
                </a:uFill>
                <a:latin typeface="Goudy Old Style" pitchFamily="18" charset="0"/>
                <a:ea typeface="Calibri"/>
                <a:cs typeface="Calibri"/>
                <a:sym typeface="Calibri"/>
              </a:rPr>
            </a:br>
            <a:endParaRPr lang="en-US" sz="2000" b="1" dirty="0" smtClean="0">
              <a:solidFill>
                <a:schemeClr val="accent6">
                  <a:lumMod val="50000"/>
                </a:schemeClr>
              </a:solidFill>
              <a:uFill>
                <a:solidFill/>
              </a:uFill>
              <a:latin typeface="Goudy Old Style" pitchFamily="18" charset="0"/>
              <a:ea typeface="Calibri"/>
              <a:cs typeface="Calibri"/>
              <a:sym typeface="Calibri"/>
            </a:endParaRPr>
          </a:p>
          <a:p>
            <a:pPr marL="0" indent="0" defTabSz="457200">
              <a:spcBef>
                <a:spcPts val="0"/>
              </a:spcBef>
              <a:buSzTx/>
              <a:defRPr sz="1800">
                <a:solidFill>
                  <a:srgbClr val="000000"/>
                </a:solidFill>
              </a:defRPr>
            </a:pPr>
            <a:r>
              <a:rPr lang="en-US" sz="2000" b="1" dirty="0" smtClean="0">
                <a:solidFill>
                  <a:schemeClr val="accent6">
                    <a:lumMod val="50000"/>
                  </a:schemeClr>
                </a:solidFill>
                <a:uFill>
                  <a:solidFill/>
                </a:uFill>
                <a:latin typeface="Goudy Old Style" pitchFamily="18" charset="0"/>
                <a:ea typeface="Calibri"/>
                <a:cs typeface="Calibri"/>
                <a:sym typeface="Calibri"/>
              </a:rPr>
              <a:t>R</a:t>
            </a:r>
            <a:r>
              <a:rPr sz="2000" b="1" dirty="0" smtClean="0">
                <a:solidFill>
                  <a:schemeClr val="accent6">
                    <a:lumMod val="50000"/>
                  </a:schemeClr>
                </a:solidFill>
                <a:uFill>
                  <a:solidFill/>
                </a:uFill>
                <a:latin typeface="Goudy Old Style" pitchFamily="18" charset="0"/>
                <a:ea typeface="Calibri"/>
                <a:cs typeface="Calibri"/>
                <a:sym typeface="Calibri"/>
              </a:rPr>
              <a:t>ecommendation </a:t>
            </a:r>
            <a:r>
              <a:rPr lang="en-US" sz="2000" b="1" dirty="0" smtClean="0">
                <a:solidFill>
                  <a:schemeClr val="accent6">
                    <a:lumMod val="50000"/>
                  </a:schemeClr>
                </a:solidFill>
                <a:uFill>
                  <a:solidFill/>
                </a:uFill>
                <a:latin typeface="Goudy Old Style" pitchFamily="18" charset="0"/>
                <a:ea typeface="Calibri"/>
                <a:cs typeface="Calibri"/>
                <a:sym typeface="Calibri"/>
              </a:rPr>
              <a:t>L</a:t>
            </a:r>
            <a:r>
              <a:rPr sz="2000" b="1" dirty="0" smtClean="0">
                <a:solidFill>
                  <a:schemeClr val="accent6">
                    <a:lumMod val="50000"/>
                  </a:schemeClr>
                </a:solidFill>
                <a:uFill>
                  <a:solidFill/>
                </a:uFill>
                <a:latin typeface="Goudy Old Style" pitchFamily="18" charset="0"/>
                <a:ea typeface="Calibri"/>
                <a:cs typeface="Calibri"/>
                <a:sym typeface="Calibri"/>
              </a:rPr>
              <a:t>etters</a:t>
            </a:r>
            <a:r>
              <a:rPr sz="2000" dirty="0" smtClean="0">
                <a:solidFill>
                  <a:schemeClr val="accent6">
                    <a:lumMod val="50000"/>
                  </a:schemeClr>
                </a:solidFill>
                <a:uFill>
                  <a:solidFill/>
                </a:uFill>
                <a:latin typeface="Goudy Old Style" pitchFamily="18" charset="0"/>
                <a:ea typeface="Calibri"/>
                <a:cs typeface="Calibri"/>
                <a:sym typeface="Calibri"/>
              </a:rPr>
              <a:t> </a:t>
            </a:r>
            <a:r>
              <a:rPr lang="en-US" sz="2000" dirty="0" smtClean="0">
                <a:solidFill>
                  <a:schemeClr val="accent6">
                    <a:lumMod val="50000"/>
                  </a:schemeClr>
                </a:solidFill>
                <a:uFill>
                  <a:solidFill/>
                </a:uFill>
                <a:latin typeface="Goudy Old Style" pitchFamily="18" charset="0"/>
                <a:ea typeface="Calibri"/>
                <a:cs typeface="Calibri"/>
                <a:sym typeface="Calibri"/>
              </a:rPr>
              <a:t/>
            </a:r>
            <a:br>
              <a:rPr lang="en-US" sz="2000" dirty="0" smtClean="0">
                <a:solidFill>
                  <a:schemeClr val="accent6">
                    <a:lumMod val="50000"/>
                  </a:schemeClr>
                </a:solidFill>
                <a:uFill>
                  <a:solidFill/>
                </a:uFill>
                <a:latin typeface="Goudy Old Style" pitchFamily="18" charset="0"/>
                <a:ea typeface="Calibri"/>
                <a:cs typeface="Calibri"/>
                <a:sym typeface="Calibri"/>
              </a:rPr>
            </a:br>
            <a:r>
              <a:rPr lang="en-US" sz="2000" dirty="0" smtClean="0">
                <a:solidFill>
                  <a:schemeClr val="accent6">
                    <a:lumMod val="50000"/>
                  </a:schemeClr>
                </a:solidFill>
                <a:uFill>
                  <a:solidFill/>
                </a:uFill>
                <a:latin typeface="Goudy Old Style" pitchFamily="18" charset="0"/>
                <a:ea typeface="Calibri"/>
                <a:cs typeface="Calibri"/>
                <a:sym typeface="Calibri"/>
              </a:rPr>
              <a:t>These can be </a:t>
            </a:r>
            <a:r>
              <a:rPr sz="2000" dirty="0" smtClean="0">
                <a:solidFill>
                  <a:schemeClr val="accent6">
                    <a:lumMod val="50000"/>
                  </a:schemeClr>
                </a:solidFill>
                <a:uFill>
                  <a:solidFill/>
                </a:uFill>
                <a:latin typeface="Goudy Old Style" pitchFamily="18" charset="0"/>
                <a:ea typeface="Calibri"/>
                <a:cs typeface="Calibri"/>
                <a:sym typeface="Calibri"/>
              </a:rPr>
              <a:t>from </a:t>
            </a:r>
            <a:r>
              <a:rPr sz="2000" dirty="0">
                <a:solidFill>
                  <a:schemeClr val="accent6">
                    <a:lumMod val="50000"/>
                  </a:schemeClr>
                </a:solidFill>
                <a:uFill>
                  <a:solidFill/>
                </a:uFill>
                <a:latin typeface="Goudy Old Style" pitchFamily="18" charset="0"/>
                <a:ea typeface="Calibri"/>
                <a:cs typeface="Calibri"/>
                <a:sym typeface="Calibri"/>
              </a:rPr>
              <a:t>current employers and/or teachers, or ask if you can list them on your </a:t>
            </a:r>
            <a:r>
              <a:rPr lang="en-US" sz="2000" dirty="0" smtClean="0">
                <a:solidFill>
                  <a:schemeClr val="accent6">
                    <a:lumMod val="50000"/>
                  </a:schemeClr>
                </a:solidFill>
                <a:uFill>
                  <a:solidFill/>
                </a:uFill>
                <a:latin typeface="Goudy Old Style" pitchFamily="18" charset="0"/>
                <a:ea typeface="Calibri"/>
                <a:cs typeface="Calibri"/>
                <a:sym typeface="Calibri"/>
              </a:rPr>
              <a:t>résumé</a:t>
            </a:r>
            <a:r>
              <a:rPr sz="2000" dirty="0" smtClean="0">
                <a:solidFill>
                  <a:schemeClr val="accent6">
                    <a:lumMod val="50000"/>
                  </a:schemeClr>
                </a:solidFill>
                <a:uFill>
                  <a:solidFill/>
                </a:uFill>
                <a:latin typeface="Goudy Old Style" pitchFamily="18" charset="0"/>
                <a:ea typeface="Calibri"/>
                <a:cs typeface="Calibri"/>
                <a:sym typeface="Calibri"/>
              </a:rPr>
              <a:t> </a:t>
            </a:r>
            <a:r>
              <a:rPr sz="2000" dirty="0">
                <a:solidFill>
                  <a:schemeClr val="accent6">
                    <a:lumMod val="50000"/>
                  </a:schemeClr>
                </a:solidFill>
                <a:uFill>
                  <a:solidFill/>
                </a:uFill>
                <a:latin typeface="Goudy Old Style" pitchFamily="18" charset="0"/>
                <a:ea typeface="Calibri"/>
                <a:cs typeface="Calibri"/>
                <a:sym typeface="Calibri"/>
              </a:rPr>
              <a:t>to be contacted by a potential </a:t>
            </a:r>
            <a:r>
              <a:rPr sz="2000" dirty="0" smtClean="0">
                <a:solidFill>
                  <a:schemeClr val="accent6">
                    <a:lumMod val="50000"/>
                  </a:schemeClr>
                </a:solidFill>
                <a:uFill>
                  <a:solidFill/>
                </a:uFill>
                <a:latin typeface="Goudy Old Style" pitchFamily="18" charset="0"/>
                <a:ea typeface="Calibri"/>
                <a:cs typeface="Calibri"/>
                <a:sym typeface="Calibri"/>
              </a:rPr>
              <a:t>employer</a:t>
            </a:r>
            <a:r>
              <a:rPr lang="en-US" sz="2000" dirty="0" smtClean="0">
                <a:solidFill>
                  <a:schemeClr val="accent6">
                    <a:lumMod val="50000"/>
                  </a:schemeClr>
                </a:solidFill>
                <a:uFill>
                  <a:solidFill/>
                </a:uFill>
                <a:latin typeface="Goudy Old Style" pitchFamily="18" charset="0"/>
                <a:ea typeface="Calibri"/>
                <a:cs typeface="Calibri"/>
                <a:sym typeface="Calibri"/>
              </a:rPr>
              <a:t>.</a:t>
            </a:r>
            <a:br>
              <a:rPr lang="en-US" sz="2000" dirty="0" smtClean="0">
                <a:solidFill>
                  <a:schemeClr val="accent6">
                    <a:lumMod val="50000"/>
                  </a:schemeClr>
                </a:solidFill>
                <a:uFill>
                  <a:solidFill/>
                </a:uFill>
                <a:latin typeface="Goudy Old Style" pitchFamily="18" charset="0"/>
                <a:ea typeface="Calibri"/>
                <a:cs typeface="Calibri"/>
                <a:sym typeface="Calibri"/>
              </a:rPr>
            </a:br>
            <a:endParaRPr lang="en-US" sz="2000" dirty="0" smtClean="0">
              <a:solidFill>
                <a:schemeClr val="accent6">
                  <a:lumMod val="50000"/>
                </a:schemeClr>
              </a:solidFill>
              <a:uFill>
                <a:solidFill/>
              </a:uFill>
              <a:latin typeface="Goudy Old Style" pitchFamily="18" charset="0"/>
              <a:ea typeface="Calibri"/>
              <a:cs typeface="Calibri"/>
              <a:sym typeface="Calibri"/>
            </a:endParaRPr>
          </a:p>
          <a:p>
            <a:pPr marL="0" indent="0" defTabSz="457200">
              <a:spcBef>
                <a:spcPts val="0"/>
              </a:spcBef>
              <a:buSzTx/>
              <a:defRPr sz="1800">
                <a:solidFill>
                  <a:srgbClr val="000000"/>
                </a:solidFill>
              </a:defRPr>
            </a:pPr>
            <a:r>
              <a:rPr lang="en-US" sz="2000" b="1" dirty="0" smtClean="0">
                <a:solidFill>
                  <a:schemeClr val="accent6">
                    <a:lumMod val="50000"/>
                  </a:schemeClr>
                </a:solidFill>
                <a:uFill>
                  <a:solidFill/>
                </a:uFill>
                <a:latin typeface="Goudy Old Style" pitchFamily="18" charset="0"/>
                <a:ea typeface="Calibri"/>
                <a:cs typeface="Calibri"/>
                <a:sym typeface="Calibri"/>
              </a:rPr>
              <a:t>Résumé</a:t>
            </a:r>
            <a:endParaRPr sz="2000" b="1" dirty="0">
              <a:solidFill>
                <a:schemeClr val="accent6">
                  <a:lumMod val="50000"/>
                </a:schemeClr>
              </a:solidFill>
              <a:uFill>
                <a:solidFill/>
              </a:uFill>
              <a:latin typeface="Goudy Old Style" pitchFamily="18" charset="0"/>
              <a:ea typeface="Calibri"/>
              <a:cs typeface="Calibri"/>
              <a:sym typeface="Calibri"/>
            </a:endParaRPr>
          </a:p>
          <a:p>
            <a:pPr marL="0" lvl="0" indent="0" defTabSz="457200">
              <a:spcBef>
                <a:spcPts val="0"/>
              </a:spcBef>
              <a:buSzTx/>
              <a:buNone/>
              <a:defRPr sz="1800">
                <a:solidFill>
                  <a:srgbClr val="000000"/>
                </a:solidFill>
              </a:defRPr>
            </a:pPr>
            <a:r>
              <a:rPr sz="2000" dirty="0">
                <a:solidFill>
                  <a:schemeClr val="accent6">
                    <a:lumMod val="50000"/>
                  </a:schemeClr>
                </a:solidFill>
                <a:uFill>
                  <a:solidFill/>
                </a:uFill>
                <a:latin typeface="Goudy Old Style" pitchFamily="18" charset="0"/>
                <a:ea typeface="Calibri"/>
                <a:cs typeface="Calibri"/>
                <a:sym typeface="Calibri"/>
              </a:rPr>
              <a:t>Articulate activities, qualifications, and any other work that is relevant to the position for which you are </a:t>
            </a:r>
            <a:r>
              <a:rPr sz="2000" dirty="0" smtClean="0">
                <a:solidFill>
                  <a:schemeClr val="accent6">
                    <a:lumMod val="50000"/>
                  </a:schemeClr>
                </a:solidFill>
                <a:uFill>
                  <a:solidFill/>
                </a:uFill>
                <a:latin typeface="Goudy Old Style" pitchFamily="18" charset="0"/>
                <a:ea typeface="Calibri"/>
                <a:cs typeface="Calibri"/>
                <a:sym typeface="Calibri"/>
              </a:rPr>
              <a:t>applying.</a:t>
            </a:r>
            <a:r>
              <a:rPr lang="en-US" sz="2000" dirty="0" smtClean="0">
                <a:solidFill>
                  <a:schemeClr val="accent6">
                    <a:lumMod val="50000"/>
                  </a:schemeClr>
                </a:solidFill>
                <a:uFill>
                  <a:solidFill/>
                </a:uFill>
                <a:latin typeface="Goudy Old Style" pitchFamily="18" charset="0"/>
                <a:ea typeface="Calibri"/>
                <a:cs typeface="Calibri"/>
                <a:sym typeface="Calibri"/>
              </a:rPr>
              <a:t>  </a:t>
            </a:r>
            <a:r>
              <a:rPr sz="2000" dirty="0" smtClean="0">
                <a:solidFill>
                  <a:schemeClr val="accent6">
                    <a:lumMod val="50000"/>
                  </a:schemeClr>
                </a:solidFill>
                <a:uFill>
                  <a:solidFill/>
                </a:uFill>
                <a:latin typeface="Goudy Old Style" pitchFamily="18" charset="0"/>
                <a:ea typeface="Calibri"/>
                <a:cs typeface="Calibri"/>
                <a:sym typeface="Calibri"/>
              </a:rPr>
              <a:t>Samples </a:t>
            </a:r>
            <a:r>
              <a:rPr lang="en-US" sz="2000" dirty="0" smtClean="0">
                <a:solidFill>
                  <a:schemeClr val="accent6">
                    <a:lumMod val="50000"/>
                  </a:schemeClr>
                </a:solidFill>
                <a:uFill>
                  <a:solidFill/>
                </a:uFill>
                <a:latin typeface="Goudy Old Style" pitchFamily="18" charset="0"/>
                <a:ea typeface="Calibri"/>
                <a:cs typeface="Calibri"/>
                <a:sym typeface="Calibri"/>
              </a:rPr>
              <a:t>are </a:t>
            </a:r>
            <a:r>
              <a:rPr sz="2000" dirty="0" smtClean="0">
                <a:solidFill>
                  <a:schemeClr val="accent6">
                    <a:lumMod val="50000"/>
                  </a:schemeClr>
                </a:solidFill>
                <a:uFill>
                  <a:solidFill/>
                </a:uFill>
                <a:latin typeface="Goudy Old Style" pitchFamily="18" charset="0"/>
                <a:ea typeface="Calibri"/>
                <a:cs typeface="Calibri"/>
                <a:sym typeface="Calibri"/>
              </a:rPr>
              <a:t>available </a:t>
            </a:r>
            <a:r>
              <a:rPr sz="2000" dirty="0">
                <a:solidFill>
                  <a:schemeClr val="accent6">
                    <a:lumMod val="50000"/>
                  </a:schemeClr>
                </a:solidFill>
                <a:uFill>
                  <a:solidFill/>
                </a:uFill>
                <a:latin typeface="Goudy Old Style" pitchFamily="18" charset="0"/>
                <a:ea typeface="Calibri"/>
                <a:cs typeface="Calibri"/>
                <a:sym typeface="Calibri"/>
              </a:rPr>
              <a:t>online</a:t>
            </a:r>
            <a:r>
              <a:rPr sz="2000" dirty="0" smtClean="0">
                <a:solidFill>
                  <a:schemeClr val="accent6">
                    <a:lumMod val="50000"/>
                  </a:schemeClr>
                </a:solidFill>
                <a:uFill>
                  <a:solidFill/>
                </a:uFill>
                <a:latin typeface="Goudy Old Style" pitchFamily="18" charset="0"/>
                <a:ea typeface="Calibri"/>
                <a:cs typeface="Calibri"/>
                <a:sym typeface="Calibri"/>
              </a:rPr>
              <a:t>.</a:t>
            </a:r>
            <a:r>
              <a:rPr lang="en-US" sz="2000" dirty="0" smtClean="0">
                <a:solidFill>
                  <a:schemeClr val="accent6">
                    <a:lumMod val="50000"/>
                  </a:schemeClr>
                </a:solidFill>
                <a:uFill>
                  <a:solidFill/>
                </a:uFill>
                <a:latin typeface="Goudy Old Style" pitchFamily="18" charset="0"/>
                <a:ea typeface="Calibri"/>
                <a:cs typeface="Calibri"/>
                <a:sym typeface="Calibri"/>
              </a:rPr>
              <a:t/>
            </a:r>
            <a:br>
              <a:rPr lang="en-US" sz="2000" dirty="0" smtClean="0">
                <a:solidFill>
                  <a:schemeClr val="accent6">
                    <a:lumMod val="50000"/>
                  </a:schemeClr>
                </a:solidFill>
                <a:uFill>
                  <a:solidFill/>
                </a:uFill>
                <a:latin typeface="Goudy Old Style" pitchFamily="18" charset="0"/>
                <a:ea typeface="Calibri"/>
                <a:cs typeface="Calibri"/>
                <a:sym typeface="Calibri"/>
              </a:rPr>
            </a:br>
            <a:endParaRPr sz="2000" dirty="0">
              <a:solidFill>
                <a:schemeClr val="accent6">
                  <a:lumMod val="50000"/>
                </a:schemeClr>
              </a:solidFill>
              <a:uFill>
                <a:solidFill/>
              </a:uFill>
              <a:latin typeface="Goudy Old Style" pitchFamily="18" charset="0"/>
              <a:ea typeface="Calibri"/>
              <a:cs typeface="Calibri"/>
              <a:sym typeface="Calibri"/>
            </a:endParaRPr>
          </a:p>
          <a:p>
            <a:pPr marL="0" indent="0" defTabSz="457200">
              <a:spcBef>
                <a:spcPts val="0"/>
              </a:spcBef>
              <a:buSzTx/>
              <a:defRPr sz="1800">
                <a:solidFill>
                  <a:srgbClr val="000000"/>
                </a:solidFill>
              </a:defRPr>
            </a:pPr>
            <a:r>
              <a:rPr sz="2000" b="1" dirty="0" smtClean="0">
                <a:solidFill>
                  <a:schemeClr val="accent6">
                    <a:lumMod val="50000"/>
                  </a:schemeClr>
                </a:solidFill>
                <a:uFill>
                  <a:solidFill/>
                </a:uFill>
                <a:latin typeface="Goudy Old Style" pitchFamily="18" charset="0"/>
                <a:ea typeface="Calibri"/>
                <a:cs typeface="Calibri"/>
                <a:sym typeface="Calibri"/>
              </a:rPr>
              <a:t>Cover letter</a:t>
            </a:r>
            <a:r>
              <a:rPr lang="en-US" sz="2000" b="1" dirty="0" smtClean="0">
                <a:solidFill>
                  <a:schemeClr val="accent6">
                    <a:lumMod val="50000"/>
                  </a:schemeClr>
                </a:solidFill>
                <a:uFill>
                  <a:solidFill/>
                </a:uFill>
                <a:latin typeface="Goudy Old Style" pitchFamily="18" charset="0"/>
                <a:ea typeface="Calibri"/>
                <a:cs typeface="Calibri"/>
                <a:sym typeface="Calibri"/>
              </a:rPr>
              <a:t/>
            </a:r>
            <a:br>
              <a:rPr lang="en-US" sz="2000" b="1" dirty="0" smtClean="0">
                <a:solidFill>
                  <a:schemeClr val="accent6">
                    <a:lumMod val="50000"/>
                  </a:schemeClr>
                </a:solidFill>
                <a:uFill>
                  <a:solidFill/>
                </a:uFill>
                <a:latin typeface="Goudy Old Style" pitchFamily="18" charset="0"/>
                <a:ea typeface="Calibri"/>
                <a:cs typeface="Calibri"/>
                <a:sym typeface="Calibri"/>
              </a:rPr>
            </a:br>
            <a:r>
              <a:rPr lang="en-US" sz="2000" dirty="0" smtClean="0">
                <a:solidFill>
                  <a:schemeClr val="accent6">
                    <a:lumMod val="50000"/>
                  </a:schemeClr>
                </a:solidFill>
                <a:uFill>
                  <a:solidFill/>
                </a:uFill>
                <a:latin typeface="Goudy Old Style" pitchFamily="18" charset="0"/>
                <a:ea typeface="Calibri"/>
                <a:cs typeface="Calibri"/>
                <a:sym typeface="Calibri"/>
              </a:rPr>
              <a:t>This is y</a:t>
            </a:r>
            <a:r>
              <a:rPr sz="2000" dirty="0" smtClean="0">
                <a:solidFill>
                  <a:schemeClr val="accent6">
                    <a:lumMod val="50000"/>
                  </a:schemeClr>
                </a:solidFill>
                <a:uFill>
                  <a:solidFill/>
                </a:uFill>
                <a:latin typeface="Goudy Old Style" pitchFamily="18" charset="0"/>
                <a:ea typeface="Calibri"/>
                <a:cs typeface="Calibri"/>
                <a:sym typeface="Calibri"/>
              </a:rPr>
              <a:t>our </a:t>
            </a:r>
            <a:r>
              <a:rPr sz="2000" dirty="0">
                <a:solidFill>
                  <a:schemeClr val="accent6">
                    <a:lumMod val="50000"/>
                  </a:schemeClr>
                </a:solidFill>
                <a:uFill>
                  <a:solidFill/>
                </a:uFill>
                <a:latin typeface="Goudy Old Style" pitchFamily="18" charset="0"/>
                <a:ea typeface="Calibri"/>
                <a:cs typeface="Calibri"/>
                <a:sym typeface="Calibri"/>
              </a:rPr>
              <a:t>own letter </a:t>
            </a:r>
            <a:r>
              <a:rPr lang="en-US" sz="2000" dirty="0" smtClean="0">
                <a:solidFill>
                  <a:schemeClr val="accent6">
                    <a:lumMod val="50000"/>
                  </a:schemeClr>
                </a:solidFill>
                <a:uFill>
                  <a:solidFill/>
                </a:uFill>
                <a:latin typeface="Goudy Old Style" pitchFamily="18" charset="0"/>
                <a:ea typeface="Calibri"/>
                <a:cs typeface="Calibri"/>
                <a:sym typeface="Calibri"/>
              </a:rPr>
              <a:t>to </a:t>
            </a:r>
            <a:r>
              <a:rPr sz="2000" dirty="0" smtClean="0">
                <a:solidFill>
                  <a:schemeClr val="accent6">
                    <a:lumMod val="50000"/>
                  </a:schemeClr>
                </a:solidFill>
                <a:uFill>
                  <a:solidFill/>
                </a:uFill>
                <a:latin typeface="Goudy Old Style" pitchFamily="18" charset="0"/>
                <a:ea typeface="Calibri"/>
                <a:cs typeface="Calibri"/>
                <a:sym typeface="Calibri"/>
              </a:rPr>
              <a:t>accompany </a:t>
            </a:r>
            <a:r>
              <a:rPr sz="2000" dirty="0">
                <a:solidFill>
                  <a:schemeClr val="accent6">
                    <a:lumMod val="50000"/>
                  </a:schemeClr>
                </a:solidFill>
                <a:uFill>
                  <a:solidFill/>
                </a:uFill>
                <a:latin typeface="Goudy Old Style" pitchFamily="18" charset="0"/>
                <a:ea typeface="Calibri"/>
                <a:cs typeface="Calibri"/>
                <a:sym typeface="Calibri"/>
              </a:rPr>
              <a:t>your </a:t>
            </a:r>
            <a:r>
              <a:rPr lang="en-US" sz="2000" dirty="0" smtClean="0">
                <a:solidFill>
                  <a:schemeClr val="accent6">
                    <a:lumMod val="50000"/>
                  </a:schemeClr>
                </a:solidFill>
                <a:uFill>
                  <a:solidFill/>
                </a:uFill>
                <a:latin typeface="Goudy Old Style" pitchFamily="18" charset="0"/>
                <a:ea typeface="Calibri"/>
                <a:cs typeface="Calibri"/>
                <a:sym typeface="Calibri"/>
              </a:rPr>
              <a:t>résumé</a:t>
            </a:r>
            <a:r>
              <a:rPr sz="2000" dirty="0" smtClean="0">
                <a:solidFill>
                  <a:schemeClr val="accent6">
                    <a:lumMod val="50000"/>
                  </a:schemeClr>
                </a:solidFill>
                <a:uFill>
                  <a:solidFill/>
                </a:uFill>
                <a:latin typeface="Goudy Old Style" pitchFamily="18" charset="0"/>
                <a:ea typeface="Calibri"/>
                <a:cs typeface="Calibri"/>
                <a:sym typeface="Calibri"/>
              </a:rPr>
              <a:t> </a:t>
            </a:r>
            <a:r>
              <a:rPr sz="2000" dirty="0">
                <a:solidFill>
                  <a:schemeClr val="accent6">
                    <a:lumMod val="50000"/>
                  </a:schemeClr>
                </a:solidFill>
                <a:uFill>
                  <a:solidFill/>
                </a:uFill>
                <a:latin typeface="Goudy Old Style" pitchFamily="18" charset="0"/>
                <a:ea typeface="Calibri"/>
                <a:cs typeface="Calibri"/>
                <a:sym typeface="Calibri"/>
              </a:rPr>
              <a:t>tailored to the position and potential employer.  </a:t>
            </a:r>
            <a:r>
              <a:rPr lang="en-US" sz="2000" dirty="0" smtClean="0">
                <a:solidFill>
                  <a:schemeClr val="accent6">
                    <a:lumMod val="50000"/>
                  </a:schemeClr>
                </a:solidFill>
                <a:uFill>
                  <a:solidFill/>
                </a:uFill>
                <a:latin typeface="Goudy Old Style" pitchFamily="18" charset="0"/>
                <a:ea typeface="Calibri"/>
                <a:cs typeface="Calibri"/>
                <a:sym typeface="Calibri"/>
              </a:rPr>
              <a:t>Include w</a:t>
            </a:r>
            <a:r>
              <a:rPr sz="2000" dirty="0" smtClean="0">
                <a:solidFill>
                  <a:schemeClr val="accent6">
                    <a:lumMod val="50000"/>
                  </a:schemeClr>
                </a:solidFill>
                <a:uFill>
                  <a:solidFill/>
                </a:uFill>
                <a:latin typeface="Goudy Old Style" pitchFamily="18" charset="0"/>
                <a:ea typeface="Calibri"/>
                <a:cs typeface="Calibri"/>
                <a:sym typeface="Calibri"/>
              </a:rPr>
              <a:t>hy </a:t>
            </a:r>
            <a:r>
              <a:rPr sz="2000" dirty="0">
                <a:solidFill>
                  <a:schemeClr val="accent6">
                    <a:lumMod val="50000"/>
                  </a:schemeClr>
                </a:solidFill>
                <a:uFill>
                  <a:solidFill/>
                </a:uFill>
                <a:latin typeface="Goudy Old Style" pitchFamily="18" charset="0"/>
                <a:ea typeface="Calibri"/>
                <a:cs typeface="Calibri"/>
                <a:sym typeface="Calibri"/>
              </a:rPr>
              <a:t>you’re applying for the job, and why your education/experience make you a good candidate.</a:t>
            </a:r>
          </a:p>
          <a:p>
            <a:pPr marL="0" lvl="0" indent="0" defTabSz="457200">
              <a:spcBef>
                <a:spcPts val="0"/>
              </a:spcBef>
              <a:buSzTx/>
              <a:buNone/>
              <a:defRPr sz="1800">
                <a:solidFill>
                  <a:srgbClr val="000000"/>
                </a:solidFill>
              </a:defRPr>
            </a:pPr>
            <a:endParaRPr sz="2000" dirty="0">
              <a:solidFill>
                <a:schemeClr val="accent6">
                  <a:lumMod val="50000"/>
                </a:schemeClr>
              </a:solidFill>
              <a:uFill>
                <a:solidFill/>
              </a:uFill>
              <a:latin typeface="Goudy Old Style" pitchFamily="18" charset="0"/>
              <a:ea typeface="Calibri"/>
              <a:cs typeface="Calibri"/>
              <a:sym typeface="Calibri"/>
            </a:endParaRPr>
          </a:p>
          <a:p>
            <a:pPr marL="0" lvl="0" indent="0" algn="ctr" defTabSz="457200">
              <a:spcBef>
                <a:spcPts val="0"/>
              </a:spcBef>
              <a:buSzTx/>
              <a:buNone/>
              <a:defRPr sz="1800">
                <a:solidFill>
                  <a:srgbClr val="000000"/>
                </a:solidFill>
              </a:defRPr>
            </a:pPr>
            <a:r>
              <a:rPr sz="2800" b="1" dirty="0">
                <a:solidFill>
                  <a:schemeClr val="accent6">
                    <a:lumMod val="50000"/>
                  </a:schemeClr>
                </a:solidFill>
                <a:uFill>
                  <a:solidFill/>
                </a:uFill>
                <a:latin typeface="Goudy Old Style" pitchFamily="18" charset="0"/>
                <a:ea typeface="Calibri"/>
                <a:cs typeface="Calibri"/>
                <a:sym typeface="Calibri"/>
              </a:rPr>
              <a:t>Networking is the best way to </a:t>
            </a:r>
            <a:r>
              <a:rPr lang="en-US" sz="2800" b="1" dirty="0" smtClean="0">
                <a:solidFill>
                  <a:schemeClr val="accent6">
                    <a:lumMod val="50000"/>
                  </a:schemeClr>
                </a:solidFill>
                <a:uFill>
                  <a:solidFill/>
                </a:uFill>
                <a:latin typeface="Goudy Old Style" pitchFamily="18" charset="0"/>
                <a:ea typeface="Calibri"/>
                <a:cs typeface="Calibri"/>
                <a:sym typeface="Calibri"/>
              </a:rPr>
              <a:t/>
            </a:r>
            <a:br>
              <a:rPr lang="en-US" sz="2800" b="1" dirty="0" smtClean="0">
                <a:solidFill>
                  <a:schemeClr val="accent6">
                    <a:lumMod val="50000"/>
                  </a:schemeClr>
                </a:solidFill>
                <a:uFill>
                  <a:solidFill/>
                </a:uFill>
                <a:latin typeface="Goudy Old Style" pitchFamily="18" charset="0"/>
                <a:ea typeface="Calibri"/>
                <a:cs typeface="Calibri"/>
                <a:sym typeface="Calibri"/>
              </a:rPr>
            </a:br>
            <a:r>
              <a:rPr sz="2800" b="1" dirty="0" smtClean="0">
                <a:solidFill>
                  <a:schemeClr val="accent6">
                    <a:lumMod val="50000"/>
                  </a:schemeClr>
                </a:solidFill>
                <a:uFill>
                  <a:solidFill/>
                </a:uFill>
                <a:latin typeface="Goudy Old Style" pitchFamily="18" charset="0"/>
                <a:ea typeface="Calibri"/>
                <a:cs typeface="Calibri"/>
                <a:sym typeface="Calibri"/>
              </a:rPr>
              <a:t>find </a:t>
            </a:r>
            <a:r>
              <a:rPr sz="2800" b="1" dirty="0">
                <a:solidFill>
                  <a:schemeClr val="accent6">
                    <a:lumMod val="50000"/>
                  </a:schemeClr>
                </a:solidFill>
                <a:uFill>
                  <a:solidFill/>
                </a:uFill>
                <a:latin typeface="Goudy Old Style" pitchFamily="18" charset="0"/>
                <a:ea typeface="Calibri"/>
                <a:cs typeface="Calibri"/>
                <a:sym typeface="Calibri"/>
              </a:rPr>
              <a:t>out about job openings.</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PhotoPortfolio">
  <a:themeElements>
    <a:clrScheme name="PhotoPortfolio">
      <a:dk1>
        <a:srgbClr val="72675A"/>
      </a:dk1>
      <a:lt1>
        <a:srgbClr val="184472"/>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Portfolio">
  <a:themeElements>
    <a:clrScheme name="PhotoPortfolio">
      <a:dk1>
        <a:srgbClr val="000000"/>
      </a:dk1>
      <a:lt1>
        <a:srgbClr val="FFFFFF"/>
      </a:lt1>
      <a:dk2>
        <a:srgbClr val="626262"/>
      </a:dk2>
      <a:lt2>
        <a:srgbClr val="C1C1C1"/>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Baskerville"/>
        <a:ea typeface="Baskerville"/>
        <a:cs typeface="Baskerville"/>
      </a:majorFont>
      <a:minorFont>
        <a:latin typeface="Cochin"/>
        <a:ea typeface="Cochin"/>
        <a:cs typeface="Cochin"/>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38100" dir="5400000" rotWithShape="0">
            <a:srgbClr val="000000">
              <a:alpha val="4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51515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mj-lt"/>
            <a:ea typeface="+mj-ea"/>
            <a:cs typeface="+mj-cs"/>
            <a:sym typeface="Baskervil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1161</Words>
  <Application>Microsoft Office PowerPoint</Application>
  <PresentationFormat>Custom</PresentationFormat>
  <Paragraphs>140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PhotoPortfolio</vt:lpstr>
      <vt:lpstr>ODE to a  Career</vt:lpstr>
      <vt:lpstr>Life During College</vt:lpstr>
      <vt:lpstr>College Opportunities</vt:lpstr>
      <vt:lpstr>Networking</vt:lpstr>
      <vt:lpstr>Internships</vt:lpstr>
      <vt:lpstr>Why Intern?</vt:lpstr>
      <vt:lpstr>Life After College</vt:lpstr>
      <vt:lpstr>What Employers Want</vt:lpstr>
      <vt:lpstr>Résumés</vt:lpstr>
      <vt:lpstr>Résumé Tips</vt:lpstr>
      <vt:lpstr>Résumé Tips</vt:lpstr>
      <vt:lpstr>The job hunt process…</vt:lpstr>
      <vt:lpstr>Interviews Have Arrived</vt:lpstr>
      <vt:lpstr>Welcome to the World of Work</vt:lpstr>
      <vt:lpstr>Retirement…  yes, it is coming!</vt:lpstr>
      <vt:lpstr>Forever Learning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During &amp; After College</dc:title>
  <dc:creator>Jeana Eszler</dc:creator>
  <cp:lastModifiedBy>jquaile</cp:lastModifiedBy>
  <cp:revision>14</cp:revision>
  <dcterms:modified xsi:type="dcterms:W3CDTF">2015-04-21T14:56:26Z</dcterms:modified>
</cp:coreProperties>
</file>