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9" r:id="rId12"/>
    <p:sldId id="270" r:id="rId13"/>
    <p:sldId id="265" r:id="rId14"/>
    <p:sldId id="271" r:id="rId15"/>
    <p:sldId id="266" r:id="rId16"/>
    <p:sldId id="272" r:id="rId17"/>
    <p:sldId id="273" r:id="rId18"/>
    <p:sldId id="274" r:id="rId19"/>
    <p:sldId id="267" r:id="rId20"/>
  </p:sldIdLst>
  <p:sldSz cx="13004800" cy="9753600"/>
  <p:notesSz cx="6858000" cy="9144000"/>
  <p:defaultTextStyle>
    <a:lvl1pPr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8" y="-4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699082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15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cflink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College: </a:t>
            </a:r>
            <a:b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</a:b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Here I Come!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999" y="2765579"/>
            <a:ext cx="10838647" cy="62366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 of college is relationships: roommates, professors, significant others, and friends.</a:t>
            </a:r>
          </a:p>
          <a:p>
            <a:r>
              <a:rPr lang="en-US" dirty="0" smtClean="0"/>
              <a:t>Make sure you have boundaries in place before college, especially boundaries with a roommate.</a:t>
            </a:r>
          </a:p>
          <a:p>
            <a:r>
              <a:rPr lang="en-US" dirty="0" smtClean="0"/>
              <a:t>Respect other peoples’ boundaries.</a:t>
            </a:r>
          </a:p>
          <a:p>
            <a:r>
              <a:rPr lang="en-US" dirty="0" smtClean="0"/>
              <a:t>Practice the golden rule with others.</a:t>
            </a:r>
          </a:p>
          <a:p>
            <a:r>
              <a:rPr lang="en-US" dirty="0" smtClean="0"/>
              <a:t>Realize that, even on Adventist campuses, you will still have to choose between good and bad friends, activities, etc.  Make good choices.</a:t>
            </a:r>
          </a:p>
        </p:txBody>
      </p:sp>
    </p:spTree>
    <p:extLst>
      <p:ext uri="{BB962C8B-B14F-4D97-AF65-F5344CB8AC3E}">
        <p14:creationId xmlns:p14="http://schemas.microsoft.com/office/powerpoint/2010/main" val="2172382826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10951548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Keep school your #1 focus.</a:t>
            </a:r>
          </a:p>
          <a:p>
            <a:r>
              <a:rPr lang="en-US" dirty="0" smtClean="0"/>
              <a:t>Focus on finding someone you can spend the rest of your life with rather than trying to find the best looking or most talented person on campus.</a:t>
            </a:r>
          </a:p>
          <a:p>
            <a:r>
              <a:rPr lang="en-US" dirty="0" smtClean="0"/>
              <a:t>Be careful with the financial aspect of dating; going on too many dates or buying too many surprises may blow holes in your carefully planned budget.</a:t>
            </a:r>
          </a:p>
          <a:p>
            <a:r>
              <a:rPr lang="en-US" dirty="0" smtClean="0"/>
              <a:t>Friends with benefits is no good; avoid the pain of those 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3455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with Teachers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Approach teachers as adults on whom to practicing your networking skills.</a:t>
            </a:r>
          </a:p>
          <a:p>
            <a:r>
              <a:rPr lang="en-US" dirty="0" smtClean="0"/>
              <a:t>Building a relationship with your teacher can help your success in a class.</a:t>
            </a:r>
          </a:p>
          <a:p>
            <a:r>
              <a:rPr lang="en-US" dirty="0" smtClean="0"/>
              <a:t>Go early to class to ask questions or just to visit with teachers.</a:t>
            </a:r>
          </a:p>
          <a:p>
            <a:r>
              <a:rPr lang="en-US" dirty="0" smtClean="0"/>
              <a:t>Ask for help when you need it.</a:t>
            </a:r>
          </a:p>
          <a:p>
            <a:r>
              <a:rPr lang="en-US" dirty="0" smtClean="0"/>
              <a:t>Use the teacher’s office hours to visit with them.</a:t>
            </a:r>
          </a:p>
          <a:p>
            <a:r>
              <a:rPr lang="en-US" dirty="0" smtClean="0"/>
              <a:t>Always do work the way the teacher says to do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9844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good choices in friends, opportunities, and habits.</a:t>
            </a:r>
          </a:p>
          <a:p>
            <a:r>
              <a:rPr lang="en-US" dirty="0" smtClean="0"/>
              <a:t>Do not let friends drag you down; focus on staying positive.</a:t>
            </a:r>
          </a:p>
          <a:p>
            <a:r>
              <a:rPr lang="en-US" dirty="0" smtClean="0"/>
              <a:t>Learn to say “no” to your friends when you need to study.</a:t>
            </a:r>
          </a:p>
        </p:txBody>
      </p:sp>
    </p:spTree>
    <p:extLst>
      <p:ext uri="{BB962C8B-B14F-4D97-AF65-F5344CB8AC3E}">
        <p14:creationId xmlns:p14="http://schemas.microsoft.com/office/powerpoint/2010/main" val="2028285825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Learn to balance your involvement in activities with your need to succeed in classes.</a:t>
            </a:r>
          </a:p>
          <a:p>
            <a:r>
              <a:rPr lang="en-US" dirty="0" smtClean="0"/>
              <a:t>There are many activities and groups on campuses: ASB, international clubs, Amnesty International, departmental clubs (math, computer science).  </a:t>
            </a:r>
          </a:p>
          <a:p>
            <a:r>
              <a:rPr lang="en-US" dirty="0" smtClean="0"/>
              <a:t>Be aware that most of them have membership fees (they may just be charged to your account so know what you are signing up for).</a:t>
            </a:r>
          </a:p>
          <a:p>
            <a:r>
              <a:rPr lang="en-US" dirty="0" smtClean="0"/>
              <a:t>Your first priority should always be academics.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21994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are paying thousands of dollars for a college education, so take it seriously and keep your focus on academics.</a:t>
            </a:r>
          </a:p>
          <a:p>
            <a:r>
              <a:rPr lang="en-US" dirty="0" smtClean="0"/>
              <a:t>You are responsible for your grades.</a:t>
            </a:r>
          </a:p>
          <a:p>
            <a:r>
              <a:rPr lang="en-US" dirty="0" smtClean="0"/>
              <a:t>Follow your syllabus for each class as if your life depended on it.</a:t>
            </a:r>
          </a:p>
          <a:p>
            <a:r>
              <a:rPr lang="en-US" dirty="0" smtClean="0"/>
              <a:t>Be careful to take classes you need in order to graduate (so that you don’t end up an 8 year senior).</a:t>
            </a:r>
          </a:p>
          <a:p>
            <a:r>
              <a:rPr lang="en-US" dirty="0" smtClean="0"/>
              <a:t>Be intentional when selecting class sections taught by different teachers (ask other students for suggestions).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52448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Pointers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435" y="2984499"/>
            <a:ext cx="11346564" cy="59330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College classrooms are a lot different from high school classes.  </a:t>
            </a:r>
          </a:p>
          <a:p>
            <a:r>
              <a:rPr lang="en-US" dirty="0" smtClean="0"/>
              <a:t>You are expected to have basic proficiency in typing and computer skills.</a:t>
            </a:r>
          </a:p>
          <a:p>
            <a:r>
              <a:rPr lang="en-US" dirty="0" smtClean="0"/>
              <a:t>If you must use a laptop in class, make sure it is for the right reason (unless teachers do not allow laptops in their classes).</a:t>
            </a:r>
          </a:p>
          <a:p>
            <a:r>
              <a:rPr lang="en-US" dirty="0" smtClean="0"/>
              <a:t>Classrooms are bigger than high school classes.</a:t>
            </a:r>
          </a:p>
          <a:p>
            <a:r>
              <a:rPr lang="en-US" dirty="0" smtClean="0"/>
              <a:t>Follow the syllabus.</a:t>
            </a:r>
          </a:p>
          <a:p>
            <a:r>
              <a:rPr lang="en-US" dirty="0" smtClean="0"/>
              <a:t>If you need to leave class for any reason, leave a quietly as possible (and don’t raise your hand!).</a:t>
            </a:r>
          </a:p>
        </p:txBody>
      </p:sp>
    </p:spTree>
    <p:extLst>
      <p:ext uri="{BB962C8B-B14F-4D97-AF65-F5344CB8AC3E}">
        <p14:creationId xmlns:p14="http://schemas.microsoft.com/office/powerpoint/2010/main" val="1462059556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Pointers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texting!</a:t>
            </a:r>
          </a:p>
          <a:p>
            <a:r>
              <a:rPr lang="en-US" dirty="0" smtClean="0"/>
              <a:t>Make sure you know what the teacher’s classroom policies are.</a:t>
            </a:r>
          </a:p>
          <a:p>
            <a:r>
              <a:rPr lang="en-US" dirty="0" smtClean="0"/>
              <a:t>Take good notes.</a:t>
            </a:r>
          </a:p>
          <a:p>
            <a:r>
              <a:rPr lang="en-US" dirty="0" smtClean="0"/>
              <a:t>Ask for help if you are confused on a topic or need more information.</a:t>
            </a:r>
          </a:p>
          <a:p>
            <a:r>
              <a:rPr lang="en-US" dirty="0" smtClean="0"/>
              <a:t>Be the best student you can 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9260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09" y="2624476"/>
            <a:ext cx="11346565" cy="6377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resources are available on campuses for students.</a:t>
            </a:r>
          </a:p>
          <a:p>
            <a:r>
              <a:rPr lang="en-US" dirty="0" smtClean="0"/>
              <a:t>Use a writing center to help hone your writing skills and to get grammar checked.  </a:t>
            </a:r>
          </a:p>
          <a:p>
            <a:r>
              <a:rPr lang="en-US" dirty="0" smtClean="0"/>
              <a:t>Learn how to use the free databases that are available to you through the library.</a:t>
            </a:r>
          </a:p>
          <a:p>
            <a:r>
              <a:rPr lang="en-US" dirty="0" smtClean="0"/>
              <a:t>Use career counseling and regular counseling as needed.</a:t>
            </a:r>
          </a:p>
          <a:p>
            <a:r>
              <a:rPr lang="en-US" dirty="0" smtClean="0"/>
              <a:t>Use your teacher’s office hours!</a:t>
            </a:r>
          </a:p>
          <a:p>
            <a:r>
              <a:rPr lang="en-US" dirty="0" smtClean="0"/>
              <a:t>Get involved with class study groups or tutoring available through various departments.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51573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Involvement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involved on your campus.</a:t>
            </a:r>
          </a:p>
          <a:p>
            <a:r>
              <a:rPr lang="en-US" dirty="0" smtClean="0"/>
              <a:t>If you attend a public university, join Adventist clubs like Adventist Christian Fellowship (</a:t>
            </a:r>
            <a:r>
              <a:rPr lang="en-US" dirty="0" smtClean="0">
                <a:hlinkClick r:id="rId2"/>
              </a:rPr>
              <a:t>www.acflink.org</a:t>
            </a:r>
            <a:r>
              <a:rPr lang="en-US" dirty="0" smtClean="0"/>
              <a:t>) to get networked with fellow Adventist students.</a:t>
            </a:r>
          </a:p>
          <a:p>
            <a:r>
              <a:rPr lang="en-US" dirty="0" smtClean="0"/>
              <a:t>Find a local church and get involved through song leadership, youth groups, becoming a deacon or deaconess, or helping with Adventurers or Pathfinders.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09212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Spend some time learning important terminology that you need to know for high school and college.</a:t>
            </a:r>
          </a:p>
          <a:p>
            <a:r>
              <a:rPr lang="en-US" dirty="0" smtClean="0"/>
              <a:t>Plan to attend the presentation on 101 Words You Should Know!</a:t>
            </a:r>
          </a:p>
          <a:p>
            <a:r>
              <a:rPr lang="en-US" dirty="0" smtClean="0"/>
              <a:t>Some of these important words include: accreditation, cumulative grade point average,</a:t>
            </a:r>
            <a:r>
              <a:rPr lang="en-US" dirty="0"/>
              <a:t> </a:t>
            </a:r>
            <a:r>
              <a:rPr lang="en-US" dirty="0" smtClean="0"/>
              <a:t>weighting, thesis, and syllabus.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03880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Major/Career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308" y="2624477"/>
            <a:ext cx="11374790" cy="64906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Take self-interest surveys (many are available online) to find out what your interests are and which career areas might work well with your interests.</a:t>
            </a:r>
          </a:p>
          <a:p>
            <a:r>
              <a:rPr lang="en-US" dirty="0" smtClean="0"/>
              <a:t>If you are not for sure about your career choice, do not declare a specifically focused degree; if you are interested in a medical career but you are not sure what type, major in Biology instead of Dental Hygiene.</a:t>
            </a:r>
          </a:p>
          <a:p>
            <a:r>
              <a:rPr lang="en-US" dirty="0" smtClean="0"/>
              <a:t>Spend some time job shadowing professionals in the areas of your interest to find out if you would like working in that area.</a:t>
            </a:r>
          </a:p>
          <a:p>
            <a:r>
              <a:rPr lang="en-US" dirty="0" smtClean="0"/>
              <a:t>Realize that college students often change their major in the first year.</a:t>
            </a:r>
          </a:p>
          <a:p>
            <a:r>
              <a:rPr lang="en-US" dirty="0" smtClean="0"/>
              <a:t>In the end, choose a career that you are passionate about and feel God has called you into.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40749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Once you pick a college, there are steps you must complete in order to get accepted into a college.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Admission Essays</a:t>
            </a:r>
          </a:p>
          <a:p>
            <a:r>
              <a:rPr lang="en-US" dirty="0" smtClean="0"/>
              <a:t>Requesting Transcripts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95393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Fill out online or paper applications for the college of your choice.  It is best to submit these applications late in your junior year or early in your senior year.</a:t>
            </a:r>
          </a:p>
          <a:p>
            <a:r>
              <a:rPr lang="en-US" dirty="0" smtClean="0"/>
              <a:t>You will be asked what major you are declaring; do not be specific unless you are certain of your degree choice.</a:t>
            </a:r>
          </a:p>
          <a:p>
            <a:r>
              <a:rPr lang="en-US" dirty="0" smtClean="0"/>
              <a:t>Find out what documents are required and provide them as quickly as possible (essays, transcripts, immunizations, etc.).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08185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Essays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admission essay can be the deciding factor in your acceptance into a college.</a:t>
            </a:r>
          </a:p>
          <a:p>
            <a:r>
              <a:rPr lang="en-US" dirty="0" smtClean="0"/>
              <a:t>Admissions officers read many essays a day; follow the pointers on the next slide to make sure yours stands out from the crowd.</a:t>
            </a:r>
          </a:p>
          <a:p>
            <a:r>
              <a:rPr lang="en-US" dirty="0" smtClean="0"/>
              <a:t>Take your essay seriously.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15876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660" y="2709137"/>
            <a:ext cx="11261888" cy="63213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Catch their attention from the start!</a:t>
            </a:r>
          </a:p>
          <a:p>
            <a:r>
              <a:rPr lang="en-US" dirty="0" smtClean="0"/>
              <a:t>Do</a:t>
            </a:r>
            <a:r>
              <a:rPr lang="fr-FR" dirty="0" smtClean="0"/>
              <a:t>n’</a:t>
            </a:r>
            <a:r>
              <a:rPr lang="en-US" dirty="0" smtClean="0"/>
              <a:t>t try so hard (they can tell).</a:t>
            </a:r>
          </a:p>
          <a:p>
            <a:r>
              <a:rPr lang="en-US" dirty="0" smtClean="0"/>
              <a:t>Be yourself (they want to know if you’ll be a good fit on their campus).</a:t>
            </a:r>
          </a:p>
          <a:p>
            <a:r>
              <a:rPr lang="en-US" dirty="0" smtClean="0"/>
              <a:t>Follow any instructions provided.</a:t>
            </a:r>
          </a:p>
          <a:p>
            <a:r>
              <a:rPr lang="en-US" dirty="0" smtClean="0"/>
              <a:t>Be likeable (try not to offend people in your essay).</a:t>
            </a:r>
          </a:p>
          <a:p>
            <a:r>
              <a:rPr lang="en-US" dirty="0" smtClean="0"/>
              <a:t>Be accurate.</a:t>
            </a:r>
          </a:p>
          <a:p>
            <a:r>
              <a:rPr lang="en-US" dirty="0" smtClean="0"/>
              <a:t>Take time to do it right.</a:t>
            </a:r>
          </a:p>
        </p:txBody>
      </p:sp>
    </p:spTree>
    <p:extLst>
      <p:ext uri="{BB962C8B-B14F-4D97-AF65-F5344CB8AC3E}">
        <p14:creationId xmlns:p14="http://schemas.microsoft.com/office/powerpoint/2010/main" val="4107281650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Request Transcripts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 indent="-237744">
              <a:spcBef>
                <a:spcPts val="0"/>
              </a:spcBef>
            </a:pPr>
            <a:r>
              <a:rPr lang="en-US" dirty="0">
                <a:effectLst/>
              </a:rPr>
              <a:t>Submit a request in writing to </a:t>
            </a:r>
            <a:r>
              <a:rPr lang="en-US" dirty="0" smtClean="0">
                <a:effectLst/>
              </a:rPr>
              <a:t>your school </a:t>
            </a:r>
            <a:r>
              <a:rPr lang="en-US" dirty="0">
                <a:effectLst/>
              </a:rPr>
              <a:t>registrar specifying:</a:t>
            </a:r>
          </a:p>
          <a:p>
            <a:pPr lvl="1" indent="-237744">
              <a:spcBef>
                <a:spcPts val="0"/>
              </a:spcBef>
            </a:pPr>
            <a:r>
              <a:rPr lang="en-US" dirty="0" smtClean="0">
                <a:effectLst/>
              </a:rPr>
              <a:t>your </a:t>
            </a:r>
            <a:r>
              <a:rPr lang="en-US" dirty="0">
                <a:effectLst/>
              </a:rPr>
              <a:t>name</a:t>
            </a:r>
          </a:p>
          <a:p>
            <a:pPr lvl="1" indent="-237744">
              <a:spcBef>
                <a:spcPts val="0"/>
              </a:spcBef>
            </a:pPr>
            <a:r>
              <a:rPr lang="en-US" dirty="0">
                <a:effectLst/>
              </a:rPr>
              <a:t>graduation date (or anticipated graduation </a:t>
            </a:r>
            <a:r>
              <a:rPr lang="en-US" dirty="0" smtClean="0">
                <a:effectLst/>
              </a:rPr>
              <a:t>date)</a:t>
            </a:r>
            <a:endParaRPr lang="en-US" dirty="0">
              <a:effectLst/>
            </a:endParaRPr>
          </a:p>
          <a:p>
            <a:pPr lvl="1" indent="-237744">
              <a:spcBef>
                <a:spcPts val="0"/>
              </a:spcBef>
            </a:pPr>
            <a:r>
              <a:rPr lang="en-US" dirty="0">
                <a:effectLst/>
              </a:rPr>
              <a:t>current contact information 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inc.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address and phone </a:t>
            </a:r>
            <a:r>
              <a:rPr lang="en-US" dirty="0" smtClean="0">
                <a:effectLst/>
              </a:rPr>
              <a:t>number)</a:t>
            </a:r>
            <a:endParaRPr lang="en-US" dirty="0">
              <a:effectLst/>
            </a:endParaRPr>
          </a:p>
          <a:p>
            <a:pPr lvl="0" indent="-237744">
              <a:spcBef>
                <a:spcPts val="0"/>
              </a:spcBef>
            </a:pPr>
            <a:r>
              <a:rPr lang="en-US" dirty="0">
                <a:effectLst/>
              </a:rPr>
              <a:t>Indicate </a:t>
            </a:r>
            <a:r>
              <a:rPr lang="en-US" dirty="0" smtClean="0">
                <a:effectLst/>
              </a:rPr>
              <a:t>if you need </a:t>
            </a:r>
            <a:r>
              <a:rPr lang="en-US" dirty="0">
                <a:effectLst/>
              </a:rPr>
              <a:t>an official or unofficial transcript</a:t>
            </a:r>
          </a:p>
          <a:p>
            <a:pPr lvl="0" indent="-237744">
              <a:spcBef>
                <a:spcPts val="0"/>
              </a:spcBef>
            </a:pPr>
            <a:r>
              <a:rPr lang="en-US" dirty="0">
                <a:effectLst/>
              </a:rPr>
              <a:t>Specify how/where the transcript should be sent</a:t>
            </a:r>
          </a:p>
          <a:p>
            <a:pPr lvl="1" indent="-237744">
              <a:spcBef>
                <a:spcPts val="0"/>
              </a:spcBef>
            </a:pPr>
            <a:r>
              <a:rPr lang="en-US" dirty="0">
                <a:effectLst/>
              </a:rPr>
              <a:t>by fax or mail</a:t>
            </a:r>
          </a:p>
          <a:p>
            <a:pPr lvl="1" indent="-237744">
              <a:spcBef>
                <a:spcPts val="0"/>
              </a:spcBef>
            </a:pPr>
            <a:r>
              <a:rPr lang="en-US" dirty="0">
                <a:effectLst/>
              </a:rPr>
              <a:t>include number or address depending on fax or mail </a:t>
            </a:r>
            <a:r>
              <a:rPr lang="en-US" dirty="0" smtClean="0">
                <a:effectLst/>
              </a:rPr>
              <a:t>selection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2171237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During 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Social Skills</a:t>
            </a:r>
          </a:p>
          <a:p>
            <a:r>
              <a:rPr lang="en-US" dirty="0" smtClean="0"/>
              <a:t>Academics</a:t>
            </a:r>
          </a:p>
          <a:p>
            <a:r>
              <a:rPr lang="en-US" dirty="0" smtClean="0"/>
              <a:t>Spiritual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30667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1182</Words>
  <Application>Microsoft Macintosh PowerPoint</Application>
  <PresentationFormat>Custom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Moroccan</vt:lpstr>
      <vt:lpstr>College:  Here I Come!</vt:lpstr>
      <vt:lpstr>Terminology</vt:lpstr>
      <vt:lpstr>Picking a Major/Career</vt:lpstr>
      <vt:lpstr>Picking a College</vt:lpstr>
      <vt:lpstr>College Applications</vt:lpstr>
      <vt:lpstr>Admissions Essays</vt:lpstr>
      <vt:lpstr>Essay Tips</vt:lpstr>
      <vt:lpstr>How to Request Transcripts</vt:lpstr>
      <vt:lpstr>Life During College</vt:lpstr>
      <vt:lpstr>Relationships</vt:lpstr>
      <vt:lpstr>Dating</vt:lpstr>
      <vt:lpstr>Relationships with Teachers</vt:lpstr>
      <vt:lpstr>Social Skills</vt:lpstr>
      <vt:lpstr>Balance</vt:lpstr>
      <vt:lpstr>Academics</vt:lpstr>
      <vt:lpstr>Classroom Pointers</vt:lpstr>
      <vt:lpstr>More Pointers</vt:lpstr>
      <vt:lpstr>Resources for You</vt:lpstr>
      <vt:lpstr>Spiritual Involvement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College:  Here I Come!</dc:title>
  <cp:lastModifiedBy>Jeana Eszler</cp:lastModifiedBy>
  <cp:revision>5</cp:revision>
  <dcterms:modified xsi:type="dcterms:W3CDTF">2015-04-09T00:35:39Z</dcterms:modified>
</cp:coreProperties>
</file>