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66" r:id="rId5"/>
    <p:sldId id="260" r:id="rId6"/>
    <p:sldId id="258" r:id="rId7"/>
    <p:sldId id="259" r:id="rId8"/>
    <p:sldId id="261" r:id="rId9"/>
    <p:sldId id="263" r:id="rId10"/>
    <p:sldId id="262" r:id="rId11"/>
    <p:sldId id="25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03" autoAdjust="0"/>
  </p:normalViewPr>
  <p:slideViewPr>
    <p:cSldViewPr snapToGrid="0" snapToObjects="1"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chemeClr val="accent5">
                <a:lumMod val="60000"/>
                <a:lumOff val="40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D799-C0D3-824D-9932-AAE839F51F3F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DD65-2B50-DE40-A24D-F3865E51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ation.unibas.ch/team/zschokke/movie.php?lang=en" TargetMode="External"/><Relationship Id="rId4" Type="http://schemas.openxmlformats.org/officeDocument/2006/relationships/hyperlink" Target="http://www.conservation.unibas.ch/team/zschokke/spidergallery.php?lang=en" TargetMode="External"/><Relationship Id="rId5" Type="http://schemas.openxmlformats.org/officeDocument/2006/relationships/hyperlink" Target="http://www.arachnology.be/Arachnology.html" TargetMode="External"/><Relationship Id="rId6" Type="http://schemas.openxmlformats.org/officeDocument/2006/relationships/hyperlink" Target="http://www.xs4all.nl/~ednieuw/Spiders/Info/SilkBoein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s4all.nl/~ednieuw/Spiders/Info/Construction_of_a_web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1485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WEBS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8646"/>
            <a:ext cx="6400800" cy="760154"/>
          </a:xfrm>
        </p:spPr>
        <p:txBody>
          <a:bodyPr/>
          <a:lstStyle/>
          <a:p>
            <a:r>
              <a:rPr lang="en-US" dirty="0" smtClean="0"/>
              <a:t>By Rebecca </a:t>
            </a:r>
            <a:r>
              <a:rPr lang="en-US" dirty="0" err="1" smtClean="0"/>
              <a:t>Kinley</a:t>
            </a:r>
            <a:r>
              <a:rPr lang="en-US" dirty="0" smtClean="0"/>
              <a:t> Fraker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431510"/>
            <a:ext cx="38481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8" y="274637"/>
            <a:ext cx="7419854" cy="1536133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Spiders spin deformed webs when they are exposed to other chemicals such as caffeine or marijuana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flipH="1" flipV="1">
            <a:off x="8686799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67" y="2368549"/>
            <a:ext cx="7319454" cy="262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98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1973, spiders were sent into Space and lived at Skylab.  At first their webs were very strange.  But after a while, they adjusted and the webs became normal.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93" y="3210003"/>
            <a:ext cx="3368304" cy="252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39" y="3208863"/>
            <a:ext cx="3453143" cy="252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913"/>
            <a:ext cx="8229600" cy="5473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Construction of a wheel web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http://www.xs4all.nl/~ednieuw/Spiders/Info/Construction_of_a_web.html</a:t>
            </a:r>
            <a:endParaRPr lang="en-US" sz="2400" dirty="0" smtClean="0"/>
          </a:p>
          <a:p>
            <a:r>
              <a:rPr lang="en-US" sz="2595" dirty="0" smtClean="0">
                <a:hlinkClick r:id="rId3"/>
              </a:rPr>
              <a:t>http://www.conservation.unibas.ch/team/zschokke/movie.php?lang=en</a:t>
            </a:r>
            <a:endParaRPr lang="en-US" sz="2595" dirty="0" smtClean="0"/>
          </a:p>
          <a:p>
            <a:r>
              <a:rPr lang="en-US" sz="2595" dirty="0" smtClean="0">
                <a:hlinkClick r:id="rId4"/>
              </a:rPr>
              <a:t>http://www.conservation.unibas.ch/team/zschokke/spidergallery.php?lang=en</a:t>
            </a:r>
            <a:endParaRPr lang="en-US" sz="2595" dirty="0" smtClean="0"/>
          </a:p>
          <a:p>
            <a:pPr>
              <a:buNone/>
            </a:pPr>
            <a:r>
              <a:rPr lang="en-US" sz="2595" dirty="0" smtClean="0"/>
              <a:t>Animations of spider web building</a:t>
            </a:r>
          </a:p>
          <a:p>
            <a:r>
              <a:rPr lang="en-US" sz="2595" dirty="0" smtClean="0">
                <a:hlinkClick r:id="rId5"/>
              </a:rPr>
              <a:t>http://www.arachnology.be/Arachnology.html</a:t>
            </a:r>
            <a:endParaRPr lang="en-US" sz="2595" dirty="0" smtClean="0"/>
          </a:p>
          <a:p>
            <a:pPr>
              <a:buNone/>
            </a:pPr>
            <a:r>
              <a:rPr lang="en-US" sz="2595" dirty="0" smtClean="0"/>
              <a:t>Spider thread can stop an airplane.</a:t>
            </a:r>
          </a:p>
          <a:p>
            <a:r>
              <a:rPr lang="en-US" sz="2595" dirty="0" smtClean="0">
                <a:hlinkClick r:id="rId6"/>
              </a:rPr>
              <a:t>http://www.xs4all.nl/~ednieuw/Spiders/Info/SilkBoeing.html</a:t>
            </a:r>
            <a:endParaRPr lang="en-US" sz="2595" dirty="0" smtClean="0"/>
          </a:p>
          <a:p>
            <a:pPr>
              <a:buNone/>
            </a:pPr>
            <a:endParaRPr lang="en-US" sz="2595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Web</a:t>
            </a:r>
            <a:endParaRPr lang="en-US" dirty="0"/>
          </a:p>
        </p:txBody>
      </p:sp>
      <p:pic>
        <p:nvPicPr>
          <p:cNvPr id="4" name="Content Placeholder 3" descr="sheet web by Rod Crawfor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7" r="-7127"/>
          <a:stretch>
            <a:fillRect/>
          </a:stretch>
        </p:blipFill>
        <p:spPr>
          <a:xfrm>
            <a:off x="878246" y="1212178"/>
            <a:ext cx="6986273" cy="3842181"/>
          </a:xfrm>
        </p:spPr>
      </p:pic>
      <p:sp>
        <p:nvSpPr>
          <p:cNvPr id="5" name="TextBox 4"/>
          <p:cNvSpPr txBox="1"/>
          <p:nvPr/>
        </p:nvSpPr>
        <p:spPr>
          <a:xfrm>
            <a:off x="5414923" y="6008466"/>
            <a:ext cx="244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by Rod Crawford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0836" y="5054359"/>
            <a:ext cx="6138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Sheet webs do not look planned.  Small ones are often called “cobwebs”.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Cobweb</a:t>
            </a:r>
            <a:endParaRPr lang="en-US" dirty="0"/>
          </a:p>
        </p:txBody>
      </p:sp>
      <p:pic>
        <p:nvPicPr>
          <p:cNvPr id="4" name="Content Placeholder 3" descr="cobweb by Jim Stratto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77" r="-13577"/>
          <a:stretch>
            <a:fillRect/>
          </a:stretch>
        </p:blipFill>
        <p:spPr>
          <a:xfrm>
            <a:off x="1374392" y="1417638"/>
            <a:ext cx="6605179" cy="3632594"/>
          </a:xfrm>
        </p:spPr>
      </p:pic>
      <p:sp>
        <p:nvSpPr>
          <p:cNvPr id="5" name="TextBox 4"/>
          <p:cNvSpPr txBox="1"/>
          <p:nvPr/>
        </p:nvSpPr>
        <p:spPr>
          <a:xfrm>
            <a:off x="3857602" y="5650209"/>
            <a:ext cx="300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 Jim Stratton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Funnel Web</a:t>
            </a:r>
            <a:endParaRPr lang="en-US" dirty="0"/>
          </a:p>
        </p:txBody>
      </p:sp>
      <p:pic>
        <p:nvPicPr>
          <p:cNvPr id="4" name="Content Placeholder 3" descr="funnel web by Rod Crawfor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79" r="-25979"/>
          <a:stretch>
            <a:fillRect/>
          </a:stretch>
        </p:blipFill>
        <p:spPr>
          <a:xfrm>
            <a:off x="845956" y="1188660"/>
            <a:ext cx="7506416" cy="4346764"/>
          </a:xfrm>
        </p:spPr>
      </p:pic>
      <p:sp>
        <p:nvSpPr>
          <p:cNvPr id="5" name="TextBox 4"/>
          <p:cNvSpPr txBox="1"/>
          <p:nvPr/>
        </p:nvSpPr>
        <p:spPr>
          <a:xfrm>
            <a:off x="5764812" y="6131629"/>
            <a:ext cx="25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by Rod Crawford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3378" y="5535424"/>
            <a:ext cx="57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Almost like a nest, it is deep.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96" y="1411326"/>
            <a:ext cx="5005135" cy="471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523" cy="38007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7411" y="2023397"/>
            <a:ext cx="4846070" cy="3634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4673" y="1431616"/>
            <a:ext cx="338353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most people think of as a “spider web”.</a:t>
            </a:r>
          </a:p>
          <a:p>
            <a:endParaRPr lang="en-US" sz="2800" dirty="0" smtClean="0"/>
          </a:p>
          <a:p>
            <a:r>
              <a:rPr lang="en-US" sz="2800" dirty="0" smtClean="0"/>
              <a:t>Conspicuous because they tend to be large and suspended in midair.</a:t>
            </a:r>
          </a:p>
          <a:p>
            <a:endParaRPr lang="en-US" sz="2800" dirty="0" smtClean="0"/>
          </a:p>
          <a:p>
            <a:r>
              <a:rPr lang="en-US" sz="2800" dirty="0" smtClean="0"/>
              <a:t>Not the most common type of web.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102" y="1081759"/>
            <a:ext cx="2419316" cy="4708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spider sits in the center and feels vibrations from the prey.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19" y="1417638"/>
            <a:ext cx="5064083" cy="381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69" y="1420605"/>
            <a:ext cx="7032482" cy="470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87" y="1269802"/>
            <a:ext cx="6795922" cy="452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237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WEBS</vt:lpstr>
      <vt:lpstr>Sheet Web</vt:lpstr>
      <vt:lpstr>Cobweb</vt:lpstr>
      <vt:lpstr>Funnel Web</vt:lpstr>
      <vt:lpstr>Sheet Web</vt:lpstr>
      <vt:lpstr>Orb Web</vt:lpstr>
      <vt:lpstr>Orb Web</vt:lpstr>
      <vt:lpstr>Orb Web</vt:lpstr>
      <vt:lpstr>Orb Web</vt:lpstr>
      <vt:lpstr>PowerPoint Presentation</vt:lpstr>
      <vt:lpstr>Spiders spin deformed webs when they are exposed to other chemicals such as caffeine or marijuana.</vt:lpstr>
      <vt:lpstr>Space Spiders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K. Fraker</dc:creator>
  <cp:lastModifiedBy>GUILDHOUSE GROUP</cp:lastModifiedBy>
  <cp:revision>20</cp:revision>
  <dcterms:created xsi:type="dcterms:W3CDTF">2011-04-01T00:21:29Z</dcterms:created>
  <dcterms:modified xsi:type="dcterms:W3CDTF">2012-10-19T18:23:04Z</dcterms:modified>
</cp:coreProperties>
</file>