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CE48-512D-C24C-8E55-0A9806F2F6DB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AE2D-DD47-0D47-B84A-19E844E56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98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FAC1-0063-6949-89F9-C3BF8613273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9F95-3768-B342-8FC6-34AC65EB2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heel spokes="2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099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Spiders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4037"/>
            <a:ext cx="6400800" cy="1752600"/>
          </a:xfrm>
        </p:spPr>
        <p:txBody>
          <a:bodyPr/>
          <a:lstStyle/>
          <a:p>
            <a:r>
              <a:rPr lang="en-US" dirty="0" smtClean="0"/>
              <a:t>By Rebecca K. Fraker, 2010</a:t>
            </a:r>
            <a:endParaRPr lang="en-US" dirty="0"/>
          </a:p>
        </p:txBody>
      </p:sp>
      <p:pic>
        <p:nvPicPr>
          <p:cNvPr id="4" name="Picture 3" descr="spider-bod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3262218"/>
            <a:ext cx="2813081" cy="310919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Bolas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212458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Hunt at night</a:t>
            </a:r>
          </a:p>
          <a:p>
            <a:r>
              <a:rPr lang="en-US" sz="2400" dirty="0" smtClean="0"/>
              <a:t>Use a lure they make of a silken line with a sticky blob of silk at the end that smells like a female moth</a:t>
            </a:r>
          </a:p>
          <a:p>
            <a:r>
              <a:rPr lang="en-US" sz="2400" dirty="0" smtClean="0"/>
              <a:t>When prey investigates it gets stuck and is reeled in</a:t>
            </a:r>
          </a:p>
          <a:p>
            <a:r>
              <a:rPr lang="en-US" sz="2400" dirty="0" smtClean="0"/>
              <a:t>Found in Australia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444" y="256840"/>
            <a:ext cx="1554979" cy="115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0" y="3267583"/>
            <a:ext cx="5036861" cy="3357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69" y="2872512"/>
            <a:ext cx="2649754" cy="37529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Spiny Orb-Weaver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6521210" cy="20817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Prey is attracted to them by the color</a:t>
            </a:r>
          </a:p>
          <a:p>
            <a:r>
              <a:rPr lang="en-US" sz="2400" dirty="0" smtClean="0"/>
              <a:t>Live across the world in forests</a:t>
            </a:r>
          </a:p>
          <a:p>
            <a:r>
              <a:rPr lang="en-US" sz="2400" dirty="0" smtClean="0"/>
              <a:t>Found in Madagascar, Philippines, Australia, Florida, Thailand, Africa, India, Pakistan and other countries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30" y="4114800"/>
            <a:ext cx="3480661" cy="258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810" y="4114800"/>
            <a:ext cx="2531135" cy="191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810" y="1544522"/>
            <a:ext cx="2531136" cy="2570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091" y="4114801"/>
            <a:ext cx="2631719" cy="25896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09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Crab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8" y="852433"/>
            <a:ext cx="3830145" cy="35423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not make webs</a:t>
            </a:r>
          </a:p>
          <a:p>
            <a:r>
              <a:rPr lang="en-US" sz="2400" dirty="0" smtClean="0"/>
              <a:t>Often colored like the flowers they hide in.</a:t>
            </a:r>
          </a:p>
          <a:p>
            <a:r>
              <a:rPr lang="en-US" sz="2400" dirty="0" smtClean="0"/>
              <a:t>Catch pollinating insects</a:t>
            </a:r>
          </a:p>
          <a:p>
            <a:r>
              <a:rPr lang="en-US" sz="2400" dirty="0" smtClean="0"/>
              <a:t>Rely on camouflage</a:t>
            </a:r>
          </a:p>
          <a:p>
            <a:r>
              <a:rPr lang="en-US" sz="2400" dirty="0" smtClean="0"/>
              <a:t>Scuttle sideways like crabs</a:t>
            </a:r>
          </a:p>
          <a:p>
            <a:r>
              <a:rPr lang="en-US" sz="2400" dirty="0" smtClean="0"/>
              <a:t>Found worldwide;  up to 3/8 inches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43" y="3426956"/>
            <a:ext cx="4862766" cy="324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40" y="989329"/>
            <a:ext cx="3250169" cy="2437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670" y="4394829"/>
            <a:ext cx="2750772" cy="22739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Jumping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41018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Very good eyesight</a:t>
            </a:r>
          </a:p>
          <a:p>
            <a:r>
              <a:rPr lang="en-US" sz="2400" dirty="0" smtClean="0"/>
              <a:t>Attach a silk thread to the ground as a safety line that they can use to return to their hideout</a:t>
            </a:r>
          </a:p>
          <a:p>
            <a:r>
              <a:rPr lang="en-US" sz="2400" dirty="0" smtClean="0"/>
              <a:t>Do not make webs</a:t>
            </a:r>
          </a:p>
          <a:p>
            <a:r>
              <a:rPr lang="en-US" sz="2400" dirty="0" smtClean="0"/>
              <a:t>Jump up to 50 times their own length to pounce on prey</a:t>
            </a:r>
          </a:p>
          <a:p>
            <a:r>
              <a:rPr lang="en-US" sz="2400" dirty="0" smtClean="0"/>
              <a:t>Found worldwide</a:t>
            </a:r>
          </a:p>
          <a:p>
            <a:r>
              <a:rPr lang="en-US" sz="2400" dirty="0" smtClean="0"/>
              <a:t>About ½ inch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771" y="1143000"/>
            <a:ext cx="4705029" cy="3414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771" y="4707167"/>
            <a:ext cx="3099183" cy="21508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No, this isn’t all of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71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thousands of spiders around the world.  Not all of them have names!</a:t>
            </a:r>
          </a:p>
          <a:p>
            <a:r>
              <a:rPr lang="en-US" dirty="0" smtClean="0"/>
              <a:t>You might find an unnamed one in your own backyard!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470" y="3176179"/>
            <a:ext cx="4509565" cy="3382174"/>
          </a:xfrm>
          <a:prstGeom prst="rect">
            <a:avLst/>
          </a:prstGeom>
        </p:spPr>
      </p:pic>
      <p:pic>
        <p:nvPicPr>
          <p:cNvPr id="6" name="Picture 5" descr="spider-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6" y="3176178"/>
            <a:ext cx="1666085" cy="36219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Tarantulas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9223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big, hairy spiders</a:t>
            </a:r>
          </a:p>
          <a:p>
            <a:r>
              <a:rPr lang="en-US" sz="2400" dirty="0" smtClean="0"/>
              <a:t>Can be up to 12 inches across</a:t>
            </a:r>
          </a:p>
          <a:p>
            <a:r>
              <a:rPr lang="en-US" sz="2400" dirty="0" smtClean="0"/>
              <a:t>World’s largest spider is the Goliath Bird-Eating Spider, which eats birds, insects, mice, snakes, frogs, and lizards</a:t>
            </a:r>
          </a:p>
          <a:p>
            <a:r>
              <a:rPr lang="en-US" sz="2400" dirty="0" smtClean="0"/>
              <a:t>Found in Central and South America</a:t>
            </a:r>
          </a:p>
          <a:p>
            <a:r>
              <a:rPr lang="en-US" sz="2400" dirty="0" smtClean="0"/>
              <a:t>Mostly nocturnal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07" y="4118955"/>
            <a:ext cx="3858961" cy="247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559" y="3459239"/>
            <a:ext cx="3952047" cy="33987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Funnel-web Spiders (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Dipluridae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1" y="1143000"/>
            <a:ext cx="8723867" cy="30410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a funnel-shaped web that leads into an underground burrow</a:t>
            </a:r>
          </a:p>
          <a:p>
            <a:r>
              <a:rPr lang="en-US" sz="2400" dirty="0" smtClean="0"/>
              <a:t>Senses vibrations on their webs and rush out to kill its prey</a:t>
            </a:r>
          </a:p>
          <a:p>
            <a:r>
              <a:rPr lang="en-US" sz="2400" dirty="0" smtClean="0"/>
              <a:t>Prey includes insects, frogs, and lizards</a:t>
            </a:r>
          </a:p>
          <a:p>
            <a:r>
              <a:rPr lang="en-US" sz="2400" dirty="0" smtClean="0"/>
              <a:t>Found in a band across the equator in subtropical and tropical regions;  up to 5/8 inch</a:t>
            </a:r>
          </a:p>
          <a:p>
            <a:r>
              <a:rPr lang="en-US" sz="2400" dirty="0" smtClean="0"/>
              <a:t>Very poisonous bite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36" y="3535222"/>
            <a:ext cx="3769070" cy="3156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36" y="4184043"/>
            <a:ext cx="3299703" cy="25077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Trapdoor Spiders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866524"/>
            <a:ext cx="8732761" cy="2362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 in Southwest USA, Southern Europe, Africa, Asia, Australia</a:t>
            </a:r>
          </a:p>
          <a:p>
            <a:r>
              <a:rPr lang="en-US" sz="2400" dirty="0" smtClean="0"/>
              <a:t>Dig a burrow with a hinged lid which they line with earth, saliva, and silk</a:t>
            </a:r>
          </a:p>
          <a:p>
            <a:r>
              <a:rPr lang="en-US" sz="2400" dirty="0" smtClean="0"/>
              <a:t>Feel movements through receptors in their legs, and then jump out, grab the prey, and drag it back to the burrow to eat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47" y="2936987"/>
            <a:ext cx="3297161" cy="21045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prst="slop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774" y="4596190"/>
            <a:ext cx="3278416" cy="210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4081814"/>
            <a:ext cx="3168952" cy="2622308"/>
          </a:xfrm>
          <a:prstGeom prst="rect">
            <a:avLst/>
          </a:prstGeom>
          <a:scene3d>
            <a:camera prst="orthographicFront"/>
            <a:lightRig rig="threePt" dir="t"/>
          </a:scene3d>
          <a:sp3d extrusionH="25400" contourW="25400"/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Wolf Spiders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60" y="961485"/>
            <a:ext cx="6768165" cy="28535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Fast-moving hunters that creep up and then speedily grab the prey</a:t>
            </a:r>
          </a:p>
          <a:p>
            <a:r>
              <a:rPr lang="en-US" sz="2400" dirty="0" smtClean="0"/>
              <a:t>Three rows of eight eyes</a:t>
            </a:r>
          </a:p>
          <a:p>
            <a:r>
              <a:rPr lang="en-US" sz="2400" dirty="0" smtClean="0"/>
              <a:t>Usually hunt at night and rarely make webs  </a:t>
            </a:r>
          </a:p>
          <a:p>
            <a:r>
              <a:rPr lang="en-US" sz="2400" dirty="0" smtClean="0"/>
              <a:t>Fairly large, up to 1.5 inches</a:t>
            </a:r>
          </a:p>
          <a:p>
            <a:r>
              <a:rPr lang="en-US" sz="2400" dirty="0" smtClean="0"/>
              <a:t>Found world-wide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5047"/>
            <a:ext cx="3725333" cy="2813607"/>
          </a:xfrm>
          <a:prstGeom prst="rect">
            <a:avLst/>
          </a:prstGeom>
          <a:scene3d>
            <a:camera prst="orthographicFront"/>
            <a:lightRig rig="threePt" dir="t"/>
          </a:scene3d>
          <a:sp3d extrusionH="25400" contourW="25400"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924" y="3815047"/>
            <a:ext cx="4235752" cy="2825214"/>
          </a:xfrm>
          <a:prstGeom prst="rect">
            <a:avLst/>
          </a:prstGeom>
          <a:scene3d>
            <a:camera prst="orthographicFront"/>
            <a:lightRig rig="threePt" dir="t"/>
          </a:scene3d>
          <a:sp3d extrusionH="25400" contourW="25400"/>
        </p:spPr>
      </p:pic>
      <p:pic>
        <p:nvPicPr>
          <p:cNvPr id="6" name="Picture 5" descr="josh spider on wall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996" y="1375139"/>
            <a:ext cx="2967680" cy="2216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Spitting Spiders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302399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Spit sticky liquid to trap prey</a:t>
            </a:r>
          </a:p>
          <a:p>
            <a:r>
              <a:rPr lang="en-US" sz="2400" dirty="0" smtClean="0"/>
              <a:t>Their bite turns insects into liquid that they suck up</a:t>
            </a:r>
          </a:p>
          <a:p>
            <a:r>
              <a:rPr lang="en-US" sz="2400" dirty="0" smtClean="0"/>
              <a:t>Don’t make webs</a:t>
            </a:r>
          </a:p>
          <a:p>
            <a:r>
              <a:rPr lang="en-US" sz="2400" dirty="0" smtClean="0"/>
              <a:t>Live on the ground and under stones</a:t>
            </a:r>
          </a:p>
          <a:p>
            <a:r>
              <a:rPr lang="en-US" sz="2400" dirty="0" smtClean="0"/>
              <a:t>Carry their eggs until they hatch</a:t>
            </a:r>
          </a:p>
          <a:p>
            <a:r>
              <a:rPr lang="en-US" sz="2400" dirty="0" smtClean="0"/>
              <a:t>Found worldwide</a:t>
            </a:r>
          </a:p>
          <a:p>
            <a:r>
              <a:rPr lang="en-US" sz="2400" dirty="0" smtClean="0"/>
              <a:t>Less that 1/3 inch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53" y="3299912"/>
            <a:ext cx="4199509" cy="335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66993"/>
            <a:ext cx="3853266" cy="24841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Nursery Web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4597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 worldwide except in the Arabian Peninsula</a:t>
            </a:r>
          </a:p>
          <a:p>
            <a:r>
              <a:rPr lang="en-US" sz="2400" dirty="0" smtClean="0"/>
              <a:t>Build webs to protect their young.  They carry  the eggs until they are ready to hatch.  Then they spin a web over the eggs to protect them.  As the eggs hatch the mother spiders stand guard.</a:t>
            </a:r>
          </a:p>
          <a:p>
            <a:r>
              <a:rPr lang="en-US" sz="2400" dirty="0" smtClean="0"/>
              <a:t>Live near water</a:t>
            </a:r>
            <a:endParaRPr lang="en-US" sz="2400" dirty="0"/>
          </a:p>
        </p:txBody>
      </p:sp>
      <p:pic>
        <p:nvPicPr>
          <p:cNvPr id="6" name="Picture 5" descr="egg sac p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334" y="3877416"/>
            <a:ext cx="3788575" cy="2804263"/>
          </a:xfrm>
          <a:prstGeom prst="rect">
            <a:avLst/>
          </a:prstGeom>
        </p:spPr>
      </p:pic>
      <p:pic>
        <p:nvPicPr>
          <p:cNvPr id="7" name="Picture 6" descr="spider with egg sac 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63" y="3877416"/>
            <a:ext cx="3172706" cy="28042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Water Spiders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673"/>
            <a:ext cx="8229600" cy="275390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only spiders that spend  their whole life in water</a:t>
            </a:r>
          </a:p>
          <a:p>
            <a:r>
              <a:rPr lang="en-US" sz="2400" dirty="0" smtClean="0"/>
              <a:t>Make a special underwater shelter in which they can breathe air</a:t>
            </a:r>
          </a:p>
          <a:p>
            <a:r>
              <a:rPr lang="en-US" sz="2400" dirty="0" smtClean="0"/>
              <a:t>They fill the home with bubbles of air they collect at the surface of the water.</a:t>
            </a:r>
          </a:p>
          <a:p>
            <a:r>
              <a:rPr lang="en-US" sz="2400" dirty="0" smtClean="0"/>
              <a:t>They stay in the bell waiting for prey that is then taken inside</a:t>
            </a:r>
          </a:p>
          <a:p>
            <a:r>
              <a:rPr lang="en-US" sz="2400" dirty="0" smtClean="0"/>
              <a:t>Live in Northern Europe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12" y="3638575"/>
            <a:ext cx="3619693" cy="2877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04" y="3638575"/>
            <a:ext cx="5115008" cy="28771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Orchard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480"/>
            <a:ext cx="8229600" cy="20875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Often very colorful</a:t>
            </a:r>
          </a:p>
          <a:p>
            <a:r>
              <a:rPr lang="en-US" sz="2400" dirty="0" smtClean="0"/>
              <a:t>Found in North and Central America</a:t>
            </a:r>
          </a:p>
          <a:p>
            <a:r>
              <a:rPr lang="en-US" sz="2400" dirty="0" smtClean="0"/>
              <a:t>Make  a flattish web to catch their prey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48" y="1276603"/>
            <a:ext cx="3208084" cy="2298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09" y="3820558"/>
            <a:ext cx="4503991" cy="291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7465"/>
            <a:ext cx="4445230" cy="33656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580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Types of Spiders</vt:lpstr>
      <vt:lpstr>Tarantulas</vt:lpstr>
      <vt:lpstr>Funnel-web Spiders (Dipluridae)</vt:lpstr>
      <vt:lpstr>Trapdoor Spiders</vt:lpstr>
      <vt:lpstr>Wolf Spiders</vt:lpstr>
      <vt:lpstr>Spitting Spiders</vt:lpstr>
      <vt:lpstr>Nursery Web Spiders</vt:lpstr>
      <vt:lpstr>Water Spiders</vt:lpstr>
      <vt:lpstr>Orchard Spiders</vt:lpstr>
      <vt:lpstr>Bolas Spiders</vt:lpstr>
      <vt:lpstr>Spiny Orb-Weaver Spiders</vt:lpstr>
      <vt:lpstr>Crab Spiders</vt:lpstr>
      <vt:lpstr>Jumping Spiders</vt:lpstr>
      <vt:lpstr>No, this isn’t all of them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K. Fraker</dc:creator>
  <cp:lastModifiedBy>GUILDHOUSE GROUP</cp:lastModifiedBy>
  <cp:revision>33</cp:revision>
  <cp:lastPrinted>2010-10-03T21:03:28Z</cp:lastPrinted>
  <dcterms:created xsi:type="dcterms:W3CDTF">2011-03-30T16:31:49Z</dcterms:created>
  <dcterms:modified xsi:type="dcterms:W3CDTF">2012-10-19T18:21:55Z</dcterms:modified>
</cp:coreProperties>
</file>