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9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1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08" autoAdjust="0"/>
  </p:normalViewPr>
  <p:slideViewPr>
    <p:cSldViewPr>
      <p:cViewPr varScale="1">
        <p:scale>
          <a:sx n="92" d="100"/>
          <a:sy n="92" d="100"/>
        </p:scale>
        <p:origin x="-11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22F3BE-1BAD-4E7D-AFFA-D5E630F718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1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052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2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2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2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2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2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8B6CCC-C733-4A65-992B-D37C606D26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468B8-AC8D-465B-B2F2-3EF910C5F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C6C45-6E77-4036-9B1C-F2994D95E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9C531-DF1C-4B33-B7BC-8430039F3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D783A-A990-4338-9947-714465C726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D88B2-5841-4EF6-AD60-DD767B2FD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47FE9-69C3-4B06-BD26-729B14935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BEF18-7531-4793-BF6E-1FA6E5093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0238-30B8-4CFD-ACEA-5128ED9CE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7EE3D-AF33-4ACE-9C39-64E7873DA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02487-EED4-4E88-B407-49AEB8A14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9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949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4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0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950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950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B5B3364-FF13-41BF-A911-BD7651C77FF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8229600" cy="1828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Rational Numbers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~</a:t>
            </a:r>
            <a:br>
              <a:rPr lang="en-US" sz="4400" dirty="0"/>
            </a:br>
            <a:r>
              <a:rPr lang="en-US" sz="4400" dirty="0" smtClean="0"/>
              <a:t>Adding Rational Numbers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4036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37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4046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4048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4049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4050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4051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2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4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6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4059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4060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4061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4062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3657600" y="3048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 flipH="1">
            <a:off x="2971800" y="38100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2895600" y="5257800"/>
            <a:ext cx="426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4724400" y="51816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-3 + +7 =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121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+4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3" grpId="0" autoUpdateAnimBg="0"/>
      <p:bldP spid="44064" grpId="0" animBg="1"/>
      <p:bldP spid="44065" grpId="0" animBg="1"/>
      <p:bldP spid="44066" grpId="0" autoUpdateAnimBg="0"/>
      <p:bldP spid="440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5060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69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5070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5071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5072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5073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5074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081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5082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5083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5084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5085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5086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3124200" y="31242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 flipH="1">
            <a:off x="1676400" y="3810000"/>
            <a:ext cx="3124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 flipV="1">
            <a:off x="1676400" y="52578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2286000" y="52578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-5 + +3 =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-2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7" grpId="0" autoUpdateAnimBg="0"/>
      <p:bldP spid="45088" grpId="0" animBg="1"/>
      <p:bldP spid="45089" grpId="0" animBg="1"/>
      <p:bldP spid="45090" grpId="0" autoUpdateAnimBg="0"/>
      <p:bldP spid="450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6084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89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90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093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6094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6095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6096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6097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6099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4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105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6106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6107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6108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6109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6110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4038600" y="32004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flipH="1">
            <a:off x="3505200" y="3810000"/>
            <a:ext cx="1295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V="1">
            <a:off x="3505200" y="5410200"/>
            <a:ext cx="4876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5867400" y="54102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-2 + +8 =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152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+6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1" grpId="0" autoUpdateAnimBg="0"/>
      <p:bldP spid="46112" grpId="0" animBg="1"/>
      <p:bldP spid="46113" grpId="0" animBg="1"/>
      <p:bldP spid="46114" grpId="0" autoUpdateAnimBg="0"/>
      <p:bldP spid="461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7108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29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7130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7131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7132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7133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7134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3200400" y="31242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 flipH="1">
            <a:off x="1676400" y="3810000"/>
            <a:ext cx="3124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 flipV="1">
            <a:off x="1676400" y="5410200"/>
            <a:ext cx="1219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1981200" y="53340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-5 + +2 =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5" grpId="0" autoUpdateAnimBg="0"/>
      <p:bldP spid="47136" grpId="0" animBg="1"/>
      <p:bldP spid="47137" grpId="0" animBg="1"/>
      <p:bldP spid="47138" grpId="0" autoUpdateAnimBg="0"/>
      <p:bldP spid="4714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8132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34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41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8142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8143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8144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153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8154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8156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8157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8158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3200400" y="31242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H="1">
            <a:off x="2362200" y="3810000"/>
            <a:ext cx="2438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H="1" flipV="1">
            <a:off x="990600" y="5410200"/>
            <a:ext cx="1219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1447800" y="5334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3463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-4 + -2 =</a:t>
            </a: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-6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9" grpId="0" autoUpdateAnimBg="0"/>
      <p:bldP spid="48160" grpId="0" animBg="1"/>
      <p:bldP spid="48161" grpId="0" animBg="1"/>
      <p:bldP spid="48162" grpId="0" autoUpdateAnimBg="0"/>
      <p:bldP spid="481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51204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51214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51215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51216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51217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51218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5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51226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51227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51228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51229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51230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3505200" y="31242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H="1">
            <a:off x="2286000" y="3810000"/>
            <a:ext cx="2514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flipH="1">
            <a:off x="1600200" y="5410200"/>
            <a:ext cx="68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828800" y="5334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3463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-4 + -1 =</a:t>
            </a:r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5334000" y="1981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1" grpId="0" autoUpdateAnimBg="0"/>
      <p:bldP spid="51232" grpId="0" animBg="1"/>
      <p:bldP spid="51233" grpId="0" animBg="1"/>
      <p:bldP spid="51234" grpId="0" autoUpdateAnimBg="0"/>
      <p:bldP spid="512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133600"/>
          </a:xfrm>
        </p:spPr>
        <p:txBody>
          <a:bodyPr/>
          <a:lstStyle/>
          <a:p>
            <a:r>
              <a:rPr lang="en-US" sz="7200">
                <a:solidFill>
                  <a:schemeClr val="accent2"/>
                </a:solidFill>
              </a:rPr>
              <a:t>Student Activity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  <a:noFill/>
          <a:ln/>
        </p:spPr>
        <p:txBody>
          <a:bodyPr/>
          <a:lstStyle/>
          <a:p>
            <a:r>
              <a:rPr lang="en-US" b="1"/>
              <a:t>You will now receive a worksheet. Turn the worksheet in when completed.</a:t>
            </a:r>
            <a:r>
              <a:rPr lang="en-US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cript MT Bold" pitchFamily="66" charset="0"/>
              </a:rPr>
              <a:t>Do Not Disturb</a:t>
            </a:r>
            <a:br>
              <a:rPr lang="en-US">
                <a:latin typeface="Script MT Bold" pitchFamily="66" charset="0"/>
              </a:rPr>
            </a:br>
            <a:r>
              <a:rPr lang="en-US">
                <a:latin typeface="Script MT Bold" pitchFamily="66" charset="0"/>
              </a:rPr>
              <a:t>			Work In Progress</a:t>
            </a:r>
          </a:p>
        </p:txBody>
      </p:sp>
      <p:pic>
        <p:nvPicPr>
          <p:cNvPr id="44035" name="Picture 3" descr="working_overtime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2362200" y="2286000"/>
            <a:ext cx="4800600" cy="3508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z="4800"/>
              <a:t>Integer Addition Rules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/>
              <a:t>Rule #1 – If the signs are the same, pretend the signs aren’t there.  Add the numbers and then put the sign of the addends in front of your answer.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819400" y="4267200"/>
            <a:ext cx="3959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/>
              <a:t>9 + 5 = 14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362200" y="5181600"/>
            <a:ext cx="4873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/>
              <a:t>-9 + -5 = -14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 autoUpdateAnimBg="0"/>
      <p:bldP spid="297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800"/>
              <a:t>Solve</a:t>
            </a:r>
            <a:r>
              <a:rPr lang="en-US"/>
              <a:t> the Problems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990600"/>
            <a:ext cx="4038600" cy="5486400"/>
          </a:xfrm>
        </p:spPr>
        <p:txBody>
          <a:bodyPr/>
          <a:lstStyle/>
          <a:p>
            <a:r>
              <a:rPr lang="en-US" sz="4800" dirty="0"/>
              <a:t>-3 + -5 =</a:t>
            </a:r>
          </a:p>
          <a:p>
            <a:r>
              <a:rPr lang="en-US" sz="4800" dirty="0"/>
              <a:t>4 + 7 =</a:t>
            </a:r>
          </a:p>
          <a:p>
            <a:r>
              <a:rPr lang="en-US" sz="4800" dirty="0"/>
              <a:t>(+3) + (+4) =</a:t>
            </a:r>
          </a:p>
          <a:p>
            <a:r>
              <a:rPr lang="en-US" sz="4800" dirty="0"/>
              <a:t>-6 + -7 = </a:t>
            </a:r>
          </a:p>
          <a:p>
            <a:r>
              <a:rPr lang="en-US" sz="4800" dirty="0"/>
              <a:t>5 + 9 =</a:t>
            </a:r>
          </a:p>
          <a:p>
            <a:r>
              <a:rPr lang="en-US" sz="4800" dirty="0"/>
              <a:t>-9 + -9 =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477000" y="9906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/>
              <a:t>-8</a:t>
            </a:r>
          </a:p>
          <a:p>
            <a:pPr marL="342900" indent="-342900">
              <a:spcBef>
                <a:spcPct val="20000"/>
              </a:spcBef>
            </a:pPr>
            <a:endParaRPr lang="en-US" sz="480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232525" y="5680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248400" y="53340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/>
              <a:t>-18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77000" y="4495800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14</a:t>
            </a:r>
          </a:p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324600" y="3581400"/>
            <a:ext cx="9969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-13</a:t>
            </a:r>
          </a:p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705600" y="2743200"/>
            <a:ext cx="4889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7</a:t>
            </a:r>
          </a:p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477000" y="1828800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11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50" grpId="0" autoUpdateAnimBg="0"/>
      <p:bldP spid="31751" grpId="0" autoUpdateAnimBg="0"/>
      <p:bldP spid="31752" grpId="0" autoUpdateAnimBg="0"/>
      <p:bldP spid="31753" grpId="0" autoUpdateAnimBg="0"/>
      <p:bldP spid="317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800"/>
              <a:t>Integer Addition Rules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Rule #2 – If the signs are different pretend the signs aren’t there. Subtract the smaller from the larger one and put the sign of the larger one in front of your answer.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800600" y="4419600"/>
            <a:ext cx="3062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-9 + +5 =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95400" y="5257800"/>
            <a:ext cx="312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/>
              <a:t>9 - 5 = 4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4800600" y="4495800"/>
            <a:ext cx="990600" cy="914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066800" y="4572000"/>
            <a:ext cx="3217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Larger number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267200" y="5181600"/>
            <a:ext cx="381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Answer</a:t>
            </a:r>
            <a:r>
              <a:rPr lang="en-US" sz="6000" dirty="0"/>
              <a:t> = - 4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autoUpdateAnimBg="0"/>
      <p:bldP spid="30726" grpId="0" autoUpdateAnimBg="0"/>
      <p:bldP spid="30727" grpId="0" animBg="1" autoUpdateAnimBg="0"/>
      <p:bldP spid="30728" grpId="0" autoUpdateAnimBg="0"/>
      <p:bldP spid="307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800"/>
              <a:t>Solve These Problems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4038600" cy="5486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400" dirty="0"/>
              <a:t>3 + -5 =</a:t>
            </a:r>
          </a:p>
          <a:p>
            <a:pPr>
              <a:lnSpc>
                <a:spcPct val="90000"/>
              </a:lnSpc>
            </a:pPr>
            <a:r>
              <a:rPr lang="en-US" sz="5400" dirty="0"/>
              <a:t>-4 + 7 =</a:t>
            </a:r>
          </a:p>
          <a:p>
            <a:pPr>
              <a:lnSpc>
                <a:spcPct val="90000"/>
              </a:lnSpc>
            </a:pPr>
            <a:r>
              <a:rPr lang="en-US" sz="5400" dirty="0"/>
              <a:t>(+3) + (-4) </a:t>
            </a:r>
          </a:p>
          <a:p>
            <a:pPr>
              <a:lnSpc>
                <a:spcPct val="90000"/>
              </a:lnSpc>
            </a:pPr>
            <a:r>
              <a:rPr lang="en-US" sz="5400" dirty="0"/>
              <a:t>-6 + 7 = </a:t>
            </a:r>
          </a:p>
          <a:p>
            <a:pPr>
              <a:lnSpc>
                <a:spcPct val="90000"/>
              </a:lnSpc>
            </a:pPr>
            <a:r>
              <a:rPr lang="en-US" sz="5400" dirty="0"/>
              <a:t>5 + -9 =</a:t>
            </a:r>
          </a:p>
          <a:p>
            <a:pPr>
              <a:lnSpc>
                <a:spcPct val="90000"/>
              </a:lnSpc>
            </a:pPr>
            <a:r>
              <a:rPr lang="en-US" sz="5400" dirty="0"/>
              <a:t>-9 + 9 =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543800" y="9144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/>
              <a:t>-2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572000" y="9906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/>
              <a:t>5 – 3 = 2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1828800" y="9906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828800" y="19050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2971800" y="28194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1905000" y="54102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1752600" y="45720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756525" y="54610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0 </a:t>
            </a:r>
          </a:p>
          <a:p>
            <a:endParaRPr lang="en-US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7543800" y="4572000"/>
            <a:ext cx="692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-4</a:t>
            </a:r>
          </a:p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7772400" y="3657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dirty="0"/>
              <a:t>1</a:t>
            </a:r>
            <a:endParaRPr lang="en-US" dirty="0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7604125" y="2717800"/>
            <a:ext cx="692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-1</a:t>
            </a:r>
          </a:p>
          <a:p>
            <a:endParaRPr lang="en-US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7772400" y="18288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3</a:t>
            </a:r>
            <a:endParaRPr lang="en-US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648200" y="5410200"/>
            <a:ext cx="25098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9 – 9 = 0 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648200" y="4572000"/>
            <a:ext cx="23574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dirty="0"/>
              <a:t>9 – 5 = 4</a:t>
            </a:r>
            <a:endParaRPr lang="en-US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4648200" y="3733800"/>
            <a:ext cx="23574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7 – 6 = 1</a:t>
            </a:r>
          </a:p>
          <a:p>
            <a:endParaRPr lang="en-US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572000" y="2743200"/>
            <a:ext cx="23574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dirty="0"/>
              <a:t>4 – 3 = 1</a:t>
            </a:r>
          </a:p>
          <a:p>
            <a:endParaRPr lang="en-US" dirty="0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4572000" y="1905000"/>
            <a:ext cx="23574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7 – 4 = 3</a:t>
            </a:r>
            <a:endParaRPr lang="en-US"/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905000" y="36576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  <p:bldP spid="32774" grpId="0" autoUpdateAnimBg="0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utoUpdateAnimBg="0"/>
      <p:bldP spid="32781" grpId="0" autoUpdateAnimBg="0"/>
      <p:bldP spid="32782" grpId="0" autoUpdateAnimBg="0"/>
      <p:bldP spid="32783" grpId="0" autoUpdateAnimBg="0"/>
      <p:bldP spid="32784" grpId="0" autoUpdateAnimBg="0"/>
      <p:bldP spid="32785" grpId="0" autoUpdateAnimBg="0"/>
      <p:bldP spid="32786" grpId="0" autoUpdateAnimBg="0"/>
      <p:bldP spid="32787" grpId="0" autoUpdateAnimBg="0"/>
      <p:bldP spid="32788" grpId="0" autoUpdateAnimBg="0"/>
      <p:bldP spid="32789" grpId="0" autoUpdateAnimBg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81000" y="4953000"/>
            <a:ext cx="8382000" cy="1295400"/>
            <a:chOff x="240" y="2640"/>
            <a:chExt cx="5280" cy="816"/>
          </a:xfrm>
        </p:grpSpPr>
        <p:sp>
          <p:nvSpPr>
            <p:cNvPr id="39940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2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39962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39963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39964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39965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39966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441325" y="1852613"/>
            <a:ext cx="81121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When the number is positive count</a:t>
            </a:r>
          </a:p>
          <a:p>
            <a:r>
              <a:rPr lang="en-US" sz="4400"/>
              <a:t>	to the right.</a:t>
            </a:r>
          </a:p>
          <a:p>
            <a:r>
              <a:rPr lang="en-US" sz="4400"/>
              <a:t>When the number is negative count</a:t>
            </a:r>
          </a:p>
          <a:p>
            <a:r>
              <a:rPr lang="en-US" sz="4400"/>
              <a:t>	to the left.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6172200" y="42672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4876800" y="4953000"/>
            <a:ext cx="3429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 flipH="1">
            <a:off x="1295400" y="4953000"/>
            <a:ext cx="3352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3200400" y="42672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8" grpId="0" autoUpdateAnimBg="0"/>
      <p:bldP spid="39969" grpId="0" autoUpdateAnimBg="0"/>
      <p:bldP spid="39970" grpId="0" animBg="1"/>
      <p:bldP spid="39971" grpId="0" animBg="1"/>
      <p:bldP spid="399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0964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0977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0978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85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0986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0988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0990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5334000" y="31242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4724400" y="38100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>
            <a:off x="3505200" y="5410200"/>
            <a:ext cx="3048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4953000" y="5334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3352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+3 + -5 =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6019800" y="1981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 autoUpdateAnimBg="0"/>
      <p:bldP spid="40993" grpId="0" animBg="1"/>
      <p:bldP spid="40994" grpId="0" animBg="1"/>
      <p:bldP spid="40995" grpId="0" autoUpdateAnimBg="0"/>
      <p:bldP spid="4099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1988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2011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2012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2014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6172200" y="31242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4724400" y="3810000"/>
            <a:ext cx="3657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H="1">
            <a:off x="5943600" y="5410200"/>
            <a:ext cx="2438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7086600" y="5334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+6 + -4 =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121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+2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5" grpId="0" autoUpdateAnimBg="0"/>
      <p:bldP spid="42016" grpId="0" animBg="1"/>
      <p:bldP spid="42017" grpId="0" animBg="1"/>
      <p:bldP spid="42018" grpId="0" autoUpdateAnimBg="0"/>
      <p:bldP spid="420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3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3034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3035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3036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3037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3038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5410200" y="32004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4724400" y="38100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H="1">
            <a:off x="2286000" y="5257800"/>
            <a:ext cx="426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4343400" y="51054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+3 + -7 =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9" grpId="0" autoUpdateAnimBg="0"/>
      <p:bldP spid="43040" grpId="0" animBg="1"/>
      <p:bldP spid="43041" grpId="0" animBg="1"/>
      <p:bldP spid="43042" grpId="0" autoUpdateAnimBg="0"/>
      <p:bldP spid="43044" grpId="0" autoUpdateAnimBg="0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3951</TotalTime>
  <Words>636</Words>
  <Application>Microsoft Office PowerPoint</Application>
  <PresentationFormat>On-screen Show (4:3)</PresentationFormat>
  <Paragraphs>228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Beam</vt:lpstr>
      <vt:lpstr> Rational Numbers ~ Adding Rational Numbers</vt:lpstr>
      <vt:lpstr>Integer Addition Rules</vt:lpstr>
      <vt:lpstr>Solve the Problems</vt:lpstr>
      <vt:lpstr>Integer Addition Rules</vt:lpstr>
      <vt:lpstr>Solve These Problems</vt:lpstr>
      <vt:lpstr>One Way to Add Integers Is With a Number Line</vt:lpstr>
      <vt:lpstr>One Way to Add Integers Is With a Number Line</vt:lpstr>
      <vt:lpstr>One Way to Add Integers Is With a Number Line</vt:lpstr>
      <vt:lpstr>One Way to Add Integers Is With a Number Line</vt:lpstr>
      <vt:lpstr>One Way to Add Integers Is With a Number Line</vt:lpstr>
      <vt:lpstr>One Way to Add Integers Is With a Number Line</vt:lpstr>
      <vt:lpstr>One Way to Add Integers Is With a Number Line</vt:lpstr>
      <vt:lpstr>One Way to Add Integers Is With a Number Line</vt:lpstr>
      <vt:lpstr>One Way to Add Integers Is With a Number Line</vt:lpstr>
      <vt:lpstr>One Way to Add Integers Is With a Number Line</vt:lpstr>
      <vt:lpstr>Student Activity</vt:lpstr>
      <vt:lpstr>Do Not Disturb    Work In Progress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Slope-Intercept Form</dc:title>
  <dc:creator>Edwin Silie</dc:creator>
  <cp:lastModifiedBy>Silie</cp:lastModifiedBy>
  <cp:revision>332</cp:revision>
  <dcterms:created xsi:type="dcterms:W3CDTF">2010-01-10T19:16:31Z</dcterms:created>
  <dcterms:modified xsi:type="dcterms:W3CDTF">2011-03-29T00:04:05Z</dcterms:modified>
</cp:coreProperties>
</file>