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207" d="100"/>
          <a:sy n="207" d="100"/>
        </p:scale>
        <p:origin x="-120"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343145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72F5B-E2ED-4818-A161-62C7BDD26C46}" type="datetimeFigureOut">
              <a:rPr lang="en-US" smtClean="0"/>
              <a:t>7/21/15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3818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01772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2996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340289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218096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79139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45328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63981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11825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83758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472F5B-E2ED-4818-A161-62C7BDD26C46}" type="datetimeFigureOut">
              <a:rPr lang="en-US" smtClean="0"/>
              <a:t>7/21/15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13525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472F5B-E2ED-4818-A161-62C7BDD26C46}" type="datetimeFigureOut">
              <a:rPr lang="en-US" smtClean="0"/>
              <a:t>7/21/15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8720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243933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30570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8472F5B-E2ED-4818-A161-62C7BDD26C46}" type="datetimeFigureOut">
              <a:rPr lang="en-US" smtClean="0"/>
              <a:t>7/21/15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398355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72F5B-E2ED-4818-A161-62C7BDD26C46}" type="datetimeFigureOut">
              <a:rPr lang="en-US" smtClean="0"/>
              <a:t>7/21/15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CBC7A-E1C7-46BC-9471-7750FFC2947B}" type="slidenum">
              <a:rPr lang="en-US" smtClean="0"/>
              <a:t>‹#›</a:t>
            </a:fld>
            <a:endParaRPr lang="en-US"/>
          </a:p>
        </p:txBody>
      </p:sp>
    </p:spTree>
    <p:extLst>
      <p:ext uri="{BB962C8B-B14F-4D97-AF65-F5344CB8AC3E}">
        <p14:creationId xmlns:p14="http://schemas.microsoft.com/office/powerpoint/2010/main" val="14302717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472F5B-E2ED-4818-A161-62C7BDD26C46}" type="datetimeFigureOut">
              <a:rPr lang="en-US" smtClean="0"/>
              <a:t>7/21/15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CBC7A-E1C7-46BC-9471-7750FFC2947B}" type="slidenum">
              <a:rPr lang="en-US" smtClean="0"/>
              <a:t>‹#›</a:t>
            </a:fld>
            <a:endParaRPr lang="en-US"/>
          </a:p>
        </p:txBody>
      </p:sp>
    </p:spTree>
    <p:extLst>
      <p:ext uri="{BB962C8B-B14F-4D97-AF65-F5344CB8AC3E}">
        <p14:creationId xmlns:p14="http://schemas.microsoft.com/office/powerpoint/2010/main" val="1967287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077" y="1077827"/>
            <a:ext cx="8825658" cy="3329581"/>
          </a:xfrm>
        </p:spPr>
        <p:txBody>
          <a:bodyPr/>
          <a:lstStyle/>
          <a:p>
            <a:r>
              <a:rPr lang="en-US" dirty="0" smtClean="0"/>
              <a:t>The Bible, Substance Abuse, and the Patriarchs</a:t>
            </a:r>
            <a:endParaRPr lang="en-US" dirty="0"/>
          </a:p>
        </p:txBody>
      </p:sp>
      <p:sp>
        <p:nvSpPr>
          <p:cNvPr id="3" name="Subtitle 2"/>
          <p:cNvSpPr>
            <a:spLocks noGrp="1"/>
          </p:cNvSpPr>
          <p:nvPr>
            <p:ph type="subTitle" idx="1"/>
          </p:nvPr>
        </p:nvSpPr>
        <p:spPr>
          <a:xfrm>
            <a:off x="1112283" y="4998299"/>
            <a:ext cx="8825658" cy="640262"/>
          </a:xfrm>
        </p:spPr>
        <p:txBody>
          <a:bodyPr>
            <a:normAutofit fontScale="25000" lnSpcReduction="20000"/>
          </a:bodyPr>
          <a:lstStyle/>
          <a:p>
            <a:endParaRPr lang="en-US" dirty="0" smtClean="0"/>
          </a:p>
          <a:p>
            <a:r>
              <a:rPr lang="en-US" sz="6400" dirty="0" smtClean="0"/>
              <a:t>By Audra Wells Mark, M.S., </a:t>
            </a:r>
            <a:r>
              <a:rPr lang="en-US" sz="6400" dirty="0" err="1" smtClean="0"/>
              <a:t>Ed.S</a:t>
            </a:r>
            <a:r>
              <a:rPr lang="en-US" sz="6400" dirty="0" smtClean="0"/>
              <a:t>.</a:t>
            </a:r>
          </a:p>
          <a:p>
            <a:endParaRPr lang="en-US" sz="6400" dirty="0"/>
          </a:p>
          <a:p>
            <a:r>
              <a:rPr lang="en-US" sz="6400" dirty="0" smtClean="0"/>
              <a:t> </a:t>
            </a:r>
          </a:p>
          <a:p>
            <a:endParaRPr lang="en-US" sz="4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867" y="4407408"/>
            <a:ext cx="3657600" cy="2450592"/>
          </a:xfrm>
          <a:prstGeom prst="rect">
            <a:avLst/>
          </a:prstGeom>
        </p:spPr>
      </p:pic>
    </p:spTree>
    <p:extLst>
      <p:ext uri="{BB962C8B-B14F-4D97-AF65-F5344CB8AC3E}">
        <p14:creationId xmlns:p14="http://schemas.microsoft.com/office/powerpoint/2010/main" val="1282855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 The Bible, Substance Abuse, the Patriarchs students learn about how substance abuse affected the patriarchs of the Bible and how substance abuse affects us today.  This PowerPoint presentation will give steps that can be taken on how students can create their own commercial about substance abuse.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8083" y="3417124"/>
            <a:ext cx="2293917" cy="3440876"/>
          </a:xfrm>
          <a:prstGeom prst="rect">
            <a:avLst/>
          </a:prstGeom>
        </p:spPr>
      </p:pic>
    </p:spTree>
    <p:extLst>
      <p:ext uri="{BB962C8B-B14F-4D97-AF65-F5344CB8AC3E}">
        <p14:creationId xmlns:p14="http://schemas.microsoft.com/office/powerpoint/2010/main" val="42894579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 Discussion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Allow students to discuss substance abuse in small groups among their peers.</a:t>
            </a:r>
          </a:p>
          <a:p>
            <a:endParaRPr lang="en-US" dirty="0" smtClean="0"/>
          </a:p>
          <a:p>
            <a:r>
              <a:rPr lang="en-US" dirty="0" smtClean="0"/>
              <a:t>Assign a reporter from each group to report on what was discussed.</a:t>
            </a:r>
          </a:p>
          <a:p>
            <a:endParaRPr lang="en-US" dirty="0" smtClean="0"/>
          </a:p>
          <a:p>
            <a:r>
              <a:rPr lang="en-US" dirty="0" smtClean="0"/>
              <a:t>Formulate a script.</a:t>
            </a:r>
          </a:p>
          <a:p>
            <a:pPr marL="0" indent="0">
              <a:buNone/>
            </a:pPr>
            <a:endParaRPr lang="en-US" dirty="0" smtClean="0"/>
          </a:p>
        </p:txBody>
      </p:sp>
    </p:spTree>
    <p:extLst>
      <p:ext uri="{BB962C8B-B14F-4D97-AF65-F5344CB8AC3E}">
        <p14:creationId xmlns:p14="http://schemas.microsoft.com/office/powerpoint/2010/main" val="13302467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 Writing</a:t>
            </a:r>
            <a:endParaRPr lang="en-US" dirty="0"/>
          </a:p>
        </p:txBody>
      </p:sp>
      <p:sp>
        <p:nvSpPr>
          <p:cNvPr id="3" name="Content Placeholder 2"/>
          <p:cNvSpPr>
            <a:spLocks noGrp="1"/>
          </p:cNvSpPr>
          <p:nvPr>
            <p:ph idx="1"/>
          </p:nvPr>
        </p:nvSpPr>
        <p:spPr/>
        <p:txBody>
          <a:bodyPr/>
          <a:lstStyle/>
          <a:p>
            <a:r>
              <a:rPr lang="en-US" dirty="0" smtClean="0"/>
              <a:t>Work with a facilitator to form a script on the board.</a:t>
            </a:r>
          </a:p>
          <a:p>
            <a:endParaRPr lang="en-US" dirty="0"/>
          </a:p>
          <a:p>
            <a:r>
              <a:rPr lang="en-US" dirty="0" smtClean="0"/>
              <a:t>Develop a plot where a student must make a choice about taking drugs or alcohol.</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3" y="3553690"/>
            <a:ext cx="4987636" cy="3304309"/>
          </a:xfrm>
          <a:prstGeom prst="rect">
            <a:avLst/>
          </a:prstGeom>
        </p:spPr>
      </p:pic>
    </p:spTree>
    <p:extLst>
      <p:ext uri="{BB962C8B-B14F-4D97-AF65-F5344CB8AC3E}">
        <p14:creationId xmlns:p14="http://schemas.microsoft.com/office/powerpoint/2010/main" val="22017301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--Performance</a:t>
            </a:r>
            <a:endParaRPr lang="en-US" dirty="0"/>
          </a:p>
        </p:txBody>
      </p:sp>
      <p:sp>
        <p:nvSpPr>
          <p:cNvPr id="3" name="Content Placeholder 2"/>
          <p:cNvSpPr>
            <a:spLocks noGrp="1"/>
          </p:cNvSpPr>
          <p:nvPr>
            <p:ph idx="1"/>
          </p:nvPr>
        </p:nvSpPr>
        <p:spPr/>
        <p:txBody>
          <a:bodyPr/>
          <a:lstStyle/>
          <a:p>
            <a:endParaRPr lang="en-US" dirty="0" smtClean="0"/>
          </a:p>
          <a:p>
            <a:r>
              <a:rPr lang="en-US" dirty="0" smtClean="0"/>
              <a:t>As a group, decide on the actors in the skit.</a:t>
            </a:r>
          </a:p>
          <a:p>
            <a:endParaRPr lang="en-US" dirty="0" smtClean="0"/>
          </a:p>
          <a:p>
            <a:r>
              <a:rPr lang="en-US" dirty="0" smtClean="0"/>
              <a:t>Allow the students to practice the parts.</a:t>
            </a:r>
          </a:p>
          <a:p>
            <a:endParaRPr lang="en-US" dirty="0"/>
          </a:p>
          <a:p>
            <a:r>
              <a:rPr lang="en-US" dirty="0" smtClean="0"/>
              <a:t>Perform the skit.</a:t>
            </a:r>
          </a:p>
          <a:p>
            <a:endParaRPr lang="en-US" dirty="0" smtClean="0"/>
          </a:p>
          <a:p>
            <a:r>
              <a:rPr lang="en-US" dirty="0" smtClean="0"/>
              <a:t>Record the skit.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7361" y="4001985"/>
            <a:ext cx="3794639" cy="2749137"/>
          </a:xfrm>
          <a:prstGeom prst="rect">
            <a:avLst/>
          </a:prstGeom>
        </p:spPr>
      </p:pic>
    </p:spTree>
    <p:extLst>
      <p:ext uri="{BB962C8B-B14F-4D97-AF65-F5344CB8AC3E}">
        <p14:creationId xmlns:p14="http://schemas.microsoft.com/office/powerpoint/2010/main" val="35035361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Additional Websites</a:t>
            </a:r>
            <a:endParaRPr lang="en-US" dirty="0"/>
          </a:p>
        </p:txBody>
      </p:sp>
      <p:sp>
        <p:nvSpPr>
          <p:cNvPr id="3" name="Content Placeholder 2"/>
          <p:cNvSpPr>
            <a:spLocks noGrp="1"/>
          </p:cNvSpPr>
          <p:nvPr>
            <p:ph idx="1"/>
          </p:nvPr>
        </p:nvSpPr>
        <p:spPr/>
        <p:txBody>
          <a:bodyPr/>
          <a:lstStyle/>
          <a:p>
            <a:r>
              <a:rPr lang="en-US" dirty="0" smtClean="0"/>
              <a:t>www.niaa.nih.gov</a:t>
            </a:r>
          </a:p>
          <a:p>
            <a:endParaRPr lang="en-US" dirty="0" smtClean="0"/>
          </a:p>
          <a:p>
            <a:r>
              <a:rPr lang="en-US" dirty="0" smtClean="0"/>
              <a:t>www.casacolumbia.org</a:t>
            </a:r>
          </a:p>
          <a:p>
            <a:endParaRPr lang="en-US" dirty="0"/>
          </a:p>
          <a:p>
            <a:r>
              <a:rPr lang="en-US" smtClean="0"/>
              <a:t>www.drugabuse.org</a:t>
            </a: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65075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159</TotalTime>
  <Words>179</Words>
  <Application>Microsoft Macintosh PowerPoint</Application>
  <PresentationFormat>Custom</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The Bible, Substance Abuse, and the Patriarchs</vt:lpstr>
      <vt:lpstr>Overview</vt:lpstr>
      <vt:lpstr>Step One -- Discussion</vt:lpstr>
      <vt:lpstr>Step Two -- Writing</vt:lpstr>
      <vt:lpstr>Step Three --Performance</vt:lpstr>
      <vt:lpstr>              Additional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Anthropology, and the Ancient Caveman</dc:title>
  <dc:creator>Audra</dc:creator>
  <cp:lastModifiedBy>Matthew McVane</cp:lastModifiedBy>
  <cp:revision>22</cp:revision>
  <dcterms:created xsi:type="dcterms:W3CDTF">2013-09-27T01:47:35Z</dcterms:created>
  <dcterms:modified xsi:type="dcterms:W3CDTF">2015-07-21T17:09:36Z</dcterms:modified>
</cp:coreProperties>
</file>